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0" r:id="rId1"/>
    <p:sldMasterId id="2147483661" r:id="rId2"/>
  </p:sldMasterIdLst>
  <p:notesMasterIdLst>
    <p:notesMasterId r:id="rId12"/>
  </p:notesMasterIdLst>
  <p:sldIdLst>
    <p:sldId id="305" r:id="rId3"/>
    <p:sldId id="257" r:id="rId4"/>
    <p:sldId id="258" r:id="rId5"/>
    <p:sldId id="259" r:id="rId6"/>
    <p:sldId id="260" r:id="rId7"/>
    <p:sldId id="261" r:id="rId8"/>
    <p:sldId id="262" r:id="rId9"/>
    <p:sldId id="263" r:id="rId10"/>
    <p:sldId id="264" r:id="rId11"/>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FA257D7-84B4-4334-9D7E-140B82B21A2D}">
  <a:tblStyle styleId="{4FA257D7-84B4-4334-9D7E-140B82B21A2D}" styleName="Table_0">
    <a:wholeTbl>
      <a:tcTxStyle b="off" i="off">
        <a:font>
          <a:latin typeface="Rockwell"/>
          <a:ea typeface="Rockwell"/>
          <a:cs typeface="Rockwell"/>
        </a:font>
        <a:srgbClr val="000000"/>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rgbClr val="F7E8E7"/>
          </a:solidFill>
        </a:fill>
      </a:tcStyle>
    </a:wholeTbl>
    <a:band1H>
      <a:tcTxStyle/>
      <a:tcStyle>
        <a:tcBdr/>
        <a:fill>
          <a:solidFill>
            <a:srgbClr val="EFCECA"/>
          </a:solidFill>
        </a:fill>
      </a:tcStyle>
    </a:band1H>
    <a:band2H>
      <a:tcTxStyle/>
      <a:tcStyle>
        <a:tcBdr/>
      </a:tcStyle>
    </a:band2H>
    <a:band1V>
      <a:tcTxStyle/>
      <a:tcStyle>
        <a:tcBdr/>
        <a:fill>
          <a:solidFill>
            <a:srgbClr val="EFCECA"/>
          </a:solidFill>
        </a:fill>
      </a:tcStyle>
    </a:band1V>
    <a:band2V>
      <a:tcTxStyle/>
      <a:tcStyle>
        <a:tcBdr/>
      </a:tcStyle>
    </a:band2V>
    <a:lastCol>
      <a:tcTxStyle b="on" i="off">
        <a:font>
          <a:latin typeface="Rockwell"/>
          <a:ea typeface="Rockwell"/>
          <a:cs typeface="Rockwell"/>
        </a:font>
        <a:srgbClr val="FFFFFF"/>
      </a:tcTxStyle>
      <a:tcStyle>
        <a:tcBdr/>
        <a:fill>
          <a:solidFill>
            <a:srgbClr val="FFAB40"/>
          </a:solidFill>
        </a:fill>
      </a:tcStyle>
    </a:lastCol>
    <a:firstCol>
      <a:tcTxStyle b="on" i="off">
        <a:font>
          <a:latin typeface="Rockwell"/>
          <a:ea typeface="Rockwell"/>
          <a:cs typeface="Rockwell"/>
        </a:font>
        <a:srgbClr val="FFFFFF"/>
      </a:tcTxStyle>
      <a:tcStyle>
        <a:tcBdr/>
        <a:fill>
          <a:solidFill>
            <a:srgbClr val="FFAB40"/>
          </a:solidFill>
        </a:fill>
      </a:tcStyle>
    </a:firstCol>
    <a:lastRow>
      <a:tcTxStyle b="on" i="off">
        <a:font>
          <a:latin typeface="Rockwell"/>
          <a:ea typeface="Rockwell"/>
          <a:cs typeface="Rockwell"/>
        </a:font>
        <a:srgbClr val="FFFFFF"/>
      </a:tcTxStyle>
      <a:tcStyle>
        <a:tcBdr>
          <a:top>
            <a:ln w="38100" cap="flat" cmpd="sng">
              <a:solidFill>
                <a:srgbClr val="FFFFFF"/>
              </a:solidFill>
              <a:prstDash val="solid"/>
              <a:round/>
              <a:headEnd type="none" w="sm" len="sm"/>
              <a:tailEnd type="none" w="sm" len="sm"/>
            </a:ln>
          </a:top>
        </a:tcBdr>
        <a:fill>
          <a:solidFill>
            <a:srgbClr val="FFAB40"/>
          </a:solidFill>
        </a:fill>
      </a:tcStyle>
    </a:lastRow>
    <a:seCell>
      <a:tcTxStyle/>
      <a:tcStyle>
        <a:tcBdr/>
      </a:tcStyle>
    </a:seCell>
    <a:swCell>
      <a:tcTxStyle/>
      <a:tcStyle>
        <a:tcBdr/>
      </a:tcStyle>
    </a:swCell>
    <a:firstRow>
      <a:tcTxStyle b="on" i="off">
        <a:font>
          <a:latin typeface="Rockwell"/>
          <a:ea typeface="Rockwell"/>
          <a:cs typeface="Rockwell"/>
        </a:font>
        <a:srgbClr val="FFFFFF"/>
      </a:tcTxStyle>
      <a:tcStyle>
        <a:tcBdr>
          <a:bottom>
            <a:ln w="38100" cap="flat" cmpd="sng">
              <a:solidFill>
                <a:srgbClr val="FFFFFF"/>
              </a:solidFill>
              <a:prstDash val="solid"/>
              <a:round/>
              <a:headEnd type="none" w="sm" len="sm"/>
              <a:tailEnd type="none" w="sm" len="sm"/>
            </a:ln>
          </a:bottom>
        </a:tcBdr>
        <a:fill>
          <a:solidFill>
            <a:srgbClr val="FFAB40"/>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875" autoAdjust="0"/>
    <p:restoredTop sz="94674"/>
  </p:normalViewPr>
  <p:slideViewPr>
    <p:cSldViewPr snapToGrid="0">
      <p:cViewPr varScale="1">
        <p:scale>
          <a:sx n="108" d="100"/>
          <a:sy n="108" d="100"/>
        </p:scale>
        <p:origin x="1008"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Shape 4"/>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t" anchorCtr="0"/>
          <a:lstStyle>
            <a:lvl1pPr marL="457200" marR="0" lvl="0"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1pPr>
            <a:lvl2pPr marL="914400" marR="0" lvl="1"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2pPr>
            <a:lvl3pPr marL="1371600" marR="0" lvl="2"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3pPr>
            <a:lvl4pPr marL="1828800" marR="0" lvl="3"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4pPr>
            <a:lvl5pPr marL="2286000" marR="0" lvl="4"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5pPr>
            <a:lvl6pPr marL="2743200" marR="0" lvl="5"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6pPr>
            <a:lvl7pPr marL="3200400" marR="0" lvl="6"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7pPr>
            <a:lvl8pPr marL="3657600" marR="0" lvl="7"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8pPr>
            <a:lvl9pPr marL="4114800" marR="0" lvl="8"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1"/>
        <p:cNvGrpSpPr/>
        <p:nvPr/>
      </p:nvGrpSpPr>
      <p:grpSpPr>
        <a:xfrm>
          <a:off x="0" y="0"/>
          <a:ext cx="0" cy="0"/>
          <a:chOff x="0" y="0"/>
          <a:chExt cx="0" cy="0"/>
        </a:xfrm>
      </p:grpSpPr>
      <p:sp>
        <p:nvSpPr>
          <p:cNvPr id="512" name="Google Shape;512;p7:notes"/>
          <p:cNvSpPr txBox="1">
            <a:spLocks noGrp="1"/>
          </p:cNvSpPr>
          <p:nvPr>
            <p:ph type="body" idx="1"/>
          </p:nvPr>
        </p:nvSpPr>
        <p:spPr>
          <a:xfrm>
            <a:off x="1124744" y="4343400"/>
            <a:ext cx="4608512"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13" name="Google Shape;513;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40921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Shape 60"/>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61" name="Shape 6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Shape 68"/>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69" name="Shape 6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3" name="Shape 9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Shape 117"/>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118" name="Shape 11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Shape 162"/>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163" name="Shape 16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Shape 196"/>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197" name="Shape 19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Shape 210"/>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211" name="Shape 21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Shape 229"/>
          <p:cNvSpPr txBox="1">
            <a:spLocks noGrp="1"/>
          </p:cNvSpPr>
          <p:nvPr>
            <p:ph type="body" idx="1"/>
          </p:nvPr>
        </p:nvSpPr>
        <p:spPr>
          <a:xfrm>
            <a:off x="685800" y="4343400"/>
            <a:ext cx="5486399"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230" name="Shape 23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13"/>
        <p:cNvGrpSpPr/>
        <p:nvPr/>
      </p:nvGrpSpPr>
      <p:grpSpPr>
        <a:xfrm>
          <a:off x="0" y="0"/>
          <a:ext cx="0" cy="0"/>
          <a:chOff x="0" y="0"/>
          <a:chExt cx="0" cy="0"/>
        </a:xfrm>
      </p:grpSpPr>
      <p:sp>
        <p:nvSpPr>
          <p:cNvPr id="14" name="Shape 14"/>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chemeClr val="dk2"/>
              </a:buClr>
              <a:buSzPts val="1100"/>
              <a:buFont typeface="Open Sans"/>
              <a:buNone/>
              <a:defRPr sz="1100" b="0" i="0" u="none" strike="noStrike" cap="none">
                <a:solidFill>
                  <a:schemeClr val="dk2"/>
                </a:solidFill>
                <a:latin typeface="Open Sans"/>
                <a:ea typeface="Open Sans"/>
                <a:cs typeface="Open Sans"/>
                <a:sym typeface="Open Sans"/>
              </a:defRPr>
            </a:lvl1pPr>
            <a:lvl2pPr marR="0" lvl="1" algn="l" rtl="0">
              <a:lnSpc>
                <a:spcPct val="100000"/>
              </a:lnSpc>
              <a:spcBef>
                <a:spcPts val="0"/>
              </a:spcBef>
              <a:spcAft>
                <a:spcPts val="0"/>
              </a:spcAft>
              <a:buClr>
                <a:schemeClr val="dk1"/>
              </a:buClr>
              <a:buSzPts val="1800"/>
              <a:buFont typeface="Rockwell"/>
              <a:buNone/>
              <a:defRPr sz="1800" b="0" i="0" u="none" strike="noStrike" cap="none">
                <a:solidFill>
                  <a:schemeClr val="dk1"/>
                </a:solidFill>
                <a:latin typeface="Rockwell"/>
                <a:ea typeface="Rockwell"/>
                <a:cs typeface="Rockwell"/>
                <a:sym typeface="Rockwell"/>
              </a:defRPr>
            </a:lvl2pPr>
            <a:lvl3pPr marR="0" lvl="2" algn="l" rtl="0">
              <a:lnSpc>
                <a:spcPct val="100000"/>
              </a:lnSpc>
              <a:spcBef>
                <a:spcPts val="0"/>
              </a:spcBef>
              <a:spcAft>
                <a:spcPts val="0"/>
              </a:spcAft>
              <a:buClr>
                <a:schemeClr val="dk1"/>
              </a:buClr>
              <a:buSzPts val="1800"/>
              <a:buFont typeface="Rockwell"/>
              <a:buNone/>
              <a:defRPr sz="1800" b="0" i="0" u="none" strike="noStrike" cap="none">
                <a:solidFill>
                  <a:schemeClr val="dk1"/>
                </a:solidFill>
                <a:latin typeface="Rockwell"/>
                <a:ea typeface="Rockwell"/>
                <a:cs typeface="Rockwell"/>
                <a:sym typeface="Rockwell"/>
              </a:defRPr>
            </a:lvl3pPr>
            <a:lvl4pPr marR="0" lvl="3" algn="l" rtl="0">
              <a:lnSpc>
                <a:spcPct val="100000"/>
              </a:lnSpc>
              <a:spcBef>
                <a:spcPts val="0"/>
              </a:spcBef>
              <a:spcAft>
                <a:spcPts val="0"/>
              </a:spcAft>
              <a:buClr>
                <a:schemeClr val="dk1"/>
              </a:buClr>
              <a:buSzPts val="1800"/>
              <a:buFont typeface="Rockwell"/>
              <a:buNone/>
              <a:defRPr sz="1800" b="0" i="0" u="none" strike="noStrike" cap="none">
                <a:solidFill>
                  <a:schemeClr val="dk1"/>
                </a:solidFill>
                <a:latin typeface="Rockwell"/>
                <a:ea typeface="Rockwell"/>
                <a:cs typeface="Rockwell"/>
                <a:sym typeface="Rockwell"/>
              </a:defRPr>
            </a:lvl4pPr>
            <a:lvl5pPr marR="0" lvl="4" algn="l" rtl="0">
              <a:lnSpc>
                <a:spcPct val="100000"/>
              </a:lnSpc>
              <a:spcBef>
                <a:spcPts val="0"/>
              </a:spcBef>
              <a:spcAft>
                <a:spcPts val="0"/>
              </a:spcAft>
              <a:buClr>
                <a:schemeClr val="dk1"/>
              </a:buClr>
              <a:buSzPts val="1800"/>
              <a:buFont typeface="Rockwell"/>
              <a:buNone/>
              <a:defRPr sz="1800" b="0" i="0" u="none" strike="noStrike" cap="none">
                <a:solidFill>
                  <a:schemeClr val="dk1"/>
                </a:solidFill>
                <a:latin typeface="Rockwell"/>
                <a:ea typeface="Rockwell"/>
                <a:cs typeface="Rockwell"/>
                <a:sym typeface="Rockwell"/>
              </a:defRPr>
            </a:lvl5pPr>
            <a:lvl6pPr marR="0" lvl="5" algn="l" rtl="0">
              <a:lnSpc>
                <a:spcPct val="100000"/>
              </a:lnSpc>
              <a:spcBef>
                <a:spcPts val="0"/>
              </a:spcBef>
              <a:spcAft>
                <a:spcPts val="0"/>
              </a:spcAft>
              <a:buClr>
                <a:schemeClr val="dk1"/>
              </a:buClr>
              <a:buSzPts val="1800"/>
              <a:buFont typeface="Rockwell"/>
              <a:buNone/>
              <a:defRPr sz="1800" b="0" i="0" u="none" strike="noStrike" cap="none">
                <a:solidFill>
                  <a:schemeClr val="dk1"/>
                </a:solidFill>
                <a:latin typeface="Rockwell"/>
                <a:ea typeface="Rockwell"/>
                <a:cs typeface="Rockwell"/>
                <a:sym typeface="Rockwell"/>
              </a:defRPr>
            </a:lvl6pPr>
            <a:lvl7pPr marR="0" lvl="6" algn="l" rtl="0">
              <a:lnSpc>
                <a:spcPct val="100000"/>
              </a:lnSpc>
              <a:spcBef>
                <a:spcPts val="0"/>
              </a:spcBef>
              <a:spcAft>
                <a:spcPts val="0"/>
              </a:spcAft>
              <a:buClr>
                <a:schemeClr val="dk1"/>
              </a:buClr>
              <a:buSzPts val="1800"/>
              <a:buFont typeface="Rockwell"/>
              <a:buNone/>
              <a:defRPr sz="1800" b="0" i="0" u="none" strike="noStrike" cap="none">
                <a:solidFill>
                  <a:schemeClr val="dk1"/>
                </a:solidFill>
                <a:latin typeface="Rockwell"/>
                <a:ea typeface="Rockwell"/>
                <a:cs typeface="Rockwell"/>
                <a:sym typeface="Rockwell"/>
              </a:defRPr>
            </a:lvl7pPr>
            <a:lvl8pPr marR="0" lvl="7" algn="l" rtl="0">
              <a:lnSpc>
                <a:spcPct val="100000"/>
              </a:lnSpc>
              <a:spcBef>
                <a:spcPts val="0"/>
              </a:spcBef>
              <a:spcAft>
                <a:spcPts val="0"/>
              </a:spcAft>
              <a:buClr>
                <a:schemeClr val="dk1"/>
              </a:buClr>
              <a:buSzPts val="1800"/>
              <a:buFont typeface="Rockwell"/>
              <a:buNone/>
              <a:defRPr sz="1800" b="0" i="0" u="none" strike="noStrike" cap="none">
                <a:solidFill>
                  <a:schemeClr val="dk1"/>
                </a:solidFill>
                <a:latin typeface="Rockwell"/>
                <a:ea typeface="Rockwell"/>
                <a:cs typeface="Rockwell"/>
                <a:sym typeface="Rockwell"/>
              </a:defRPr>
            </a:lvl8pPr>
            <a:lvl9pPr marR="0" lvl="8" algn="l" rtl="0">
              <a:lnSpc>
                <a:spcPct val="100000"/>
              </a:lnSpc>
              <a:spcBef>
                <a:spcPts val="0"/>
              </a:spcBef>
              <a:spcAft>
                <a:spcPts val="0"/>
              </a:spcAft>
              <a:buClr>
                <a:schemeClr val="dk1"/>
              </a:buClr>
              <a:buSzPts val="1800"/>
              <a:buFont typeface="Rockwell"/>
              <a:buNone/>
              <a:defRPr sz="1800" b="0" i="0" u="none" strike="noStrike" cap="none">
                <a:solidFill>
                  <a:schemeClr val="dk1"/>
                </a:solidFill>
                <a:latin typeface="Rockwell"/>
                <a:ea typeface="Rockwell"/>
                <a:cs typeface="Rockwell"/>
                <a:sym typeface="Rockwel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46"/>
        <p:cNvGrpSpPr/>
        <p:nvPr/>
      </p:nvGrpSpPr>
      <p:grpSpPr>
        <a:xfrm>
          <a:off x="0" y="0"/>
          <a:ext cx="0" cy="0"/>
          <a:chOff x="0" y="0"/>
          <a:chExt cx="0" cy="0"/>
        </a:xfrm>
      </p:grpSpPr>
      <p:sp>
        <p:nvSpPr>
          <p:cNvPr id="47" name="Shape 47"/>
          <p:cNvSpPr txBox="1">
            <a:spLocks noGrp="1"/>
          </p:cNvSpPr>
          <p:nvPr>
            <p:ph type="title"/>
          </p:nvPr>
        </p:nvSpPr>
        <p:spPr>
          <a:xfrm>
            <a:off x="415600" y="1474833"/>
            <a:ext cx="11360700" cy="2618100"/>
          </a:xfrm>
          <a:prstGeom prst="rect">
            <a:avLst/>
          </a:prstGeom>
          <a:noFill/>
          <a:ln>
            <a:noFill/>
          </a:ln>
        </p:spPr>
        <p:txBody>
          <a:bodyPr spcFirstLastPara="1" wrap="square" lIns="91425" tIns="91425" rIns="91425" bIns="91425" anchor="b" anchorCtr="0"/>
          <a:lstStyle>
            <a:lvl1pPr marR="0" lvl="0" algn="ctr" rtl="0">
              <a:lnSpc>
                <a:spcPct val="100000"/>
              </a:lnSpc>
              <a:spcBef>
                <a:spcPts val="0"/>
              </a:spcBef>
              <a:spcAft>
                <a:spcPts val="0"/>
              </a:spcAft>
              <a:buClr>
                <a:schemeClr val="dk1"/>
              </a:buClr>
              <a:buSzPts val="16000"/>
              <a:buFont typeface="Arial"/>
              <a:buNone/>
              <a:defRPr sz="16000" b="0" i="0" u="none" strike="noStrike" cap="none">
                <a:solidFill>
                  <a:schemeClr val="dk1"/>
                </a:solidFill>
                <a:latin typeface="Arial"/>
                <a:ea typeface="Arial"/>
                <a:cs typeface="Arial"/>
                <a:sym typeface="Arial"/>
              </a:defRPr>
            </a:lvl1pPr>
            <a:lvl2pPr lvl="1" algn="ctr">
              <a:spcBef>
                <a:spcPts val="0"/>
              </a:spcBef>
              <a:spcAft>
                <a:spcPts val="0"/>
              </a:spcAft>
              <a:buClr>
                <a:schemeClr val="dk1"/>
              </a:buClr>
              <a:buSzPts val="16000"/>
              <a:buFont typeface="Arial"/>
              <a:buNone/>
              <a:defRPr sz="16000">
                <a:solidFill>
                  <a:schemeClr val="dk1"/>
                </a:solidFill>
              </a:defRPr>
            </a:lvl2pPr>
            <a:lvl3pPr lvl="2" algn="ctr">
              <a:spcBef>
                <a:spcPts val="0"/>
              </a:spcBef>
              <a:spcAft>
                <a:spcPts val="0"/>
              </a:spcAft>
              <a:buClr>
                <a:schemeClr val="dk1"/>
              </a:buClr>
              <a:buSzPts val="16000"/>
              <a:buFont typeface="Arial"/>
              <a:buNone/>
              <a:defRPr sz="16000">
                <a:solidFill>
                  <a:schemeClr val="dk1"/>
                </a:solidFill>
              </a:defRPr>
            </a:lvl3pPr>
            <a:lvl4pPr lvl="3" algn="ctr">
              <a:spcBef>
                <a:spcPts val="0"/>
              </a:spcBef>
              <a:spcAft>
                <a:spcPts val="0"/>
              </a:spcAft>
              <a:buClr>
                <a:schemeClr val="dk1"/>
              </a:buClr>
              <a:buSzPts val="16000"/>
              <a:buFont typeface="Arial"/>
              <a:buNone/>
              <a:defRPr sz="16000">
                <a:solidFill>
                  <a:schemeClr val="dk1"/>
                </a:solidFill>
              </a:defRPr>
            </a:lvl4pPr>
            <a:lvl5pPr lvl="4" algn="ctr">
              <a:spcBef>
                <a:spcPts val="0"/>
              </a:spcBef>
              <a:spcAft>
                <a:spcPts val="0"/>
              </a:spcAft>
              <a:buClr>
                <a:schemeClr val="dk1"/>
              </a:buClr>
              <a:buSzPts val="16000"/>
              <a:buFont typeface="Arial"/>
              <a:buNone/>
              <a:defRPr sz="16000">
                <a:solidFill>
                  <a:schemeClr val="dk1"/>
                </a:solidFill>
              </a:defRPr>
            </a:lvl5pPr>
            <a:lvl6pPr lvl="5" algn="ctr">
              <a:spcBef>
                <a:spcPts val="0"/>
              </a:spcBef>
              <a:spcAft>
                <a:spcPts val="0"/>
              </a:spcAft>
              <a:buClr>
                <a:schemeClr val="dk1"/>
              </a:buClr>
              <a:buSzPts val="16000"/>
              <a:buFont typeface="Arial"/>
              <a:buNone/>
              <a:defRPr sz="16000">
                <a:solidFill>
                  <a:schemeClr val="dk1"/>
                </a:solidFill>
              </a:defRPr>
            </a:lvl6pPr>
            <a:lvl7pPr lvl="6" algn="ctr">
              <a:spcBef>
                <a:spcPts val="0"/>
              </a:spcBef>
              <a:spcAft>
                <a:spcPts val="0"/>
              </a:spcAft>
              <a:buClr>
                <a:schemeClr val="dk1"/>
              </a:buClr>
              <a:buSzPts val="16000"/>
              <a:buFont typeface="Arial"/>
              <a:buNone/>
              <a:defRPr sz="16000">
                <a:solidFill>
                  <a:schemeClr val="dk1"/>
                </a:solidFill>
              </a:defRPr>
            </a:lvl7pPr>
            <a:lvl8pPr lvl="7" algn="ctr">
              <a:spcBef>
                <a:spcPts val="0"/>
              </a:spcBef>
              <a:spcAft>
                <a:spcPts val="0"/>
              </a:spcAft>
              <a:buClr>
                <a:schemeClr val="dk1"/>
              </a:buClr>
              <a:buSzPts val="16000"/>
              <a:buFont typeface="Arial"/>
              <a:buNone/>
              <a:defRPr sz="16000">
                <a:solidFill>
                  <a:schemeClr val="dk1"/>
                </a:solidFill>
              </a:defRPr>
            </a:lvl8pPr>
            <a:lvl9pPr lvl="8" algn="ctr">
              <a:spcBef>
                <a:spcPts val="0"/>
              </a:spcBef>
              <a:spcAft>
                <a:spcPts val="0"/>
              </a:spcAft>
              <a:buClr>
                <a:schemeClr val="dk1"/>
              </a:buClr>
              <a:buSzPts val="16000"/>
              <a:buFont typeface="Arial"/>
              <a:buNone/>
              <a:defRPr sz="16000">
                <a:solidFill>
                  <a:schemeClr val="dk1"/>
                </a:solidFill>
              </a:defRPr>
            </a:lvl9pPr>
          </a:lstStyle>
          <a:p>
            <a:endParaRPr/>
          </a:p>
        </p:txBody>
      </p:sp>
      <p:sp>
        <p:nvSpPr>
          <p:cNvPr id="48" name="Shape 48"/>
          <p:cNvSpPr txBox="1">
            <a:spLocks noGrp="1"/>
          </p:cNvSpPr>
          <p:nvPr>
            <p:ph type="body" idx="1"/>
          </p:nvPr>
        </p:nvSpPr>
        <p:spPr>
          <a:xfrm>
            <a:off x="415600" y="4202966"/>
            <a:ext cx="11360700" cy="1734300"/>
          </a:xfrm>
          <a:prstGeom prst="rect">
            <a:avLst/>
          </a:prstGeom>
          <a:noFill/>
          <a:ln>
            <a:noFill/>
          </a:ln>
        </p:spPr>
        <p:txBody>
          <a:bodyPr spcFirstLastPara="1" wrap="square" lIns="91425" tIns="91425" rIns="91425" bIns="91425" anchor="t" anchorCtr="0"/>
          <a:lstStyle>
            <a:lvl1pPr marL="457200" marR="0" lvl="0" indent="-381000" algn="ctr" rtl="0">
              <a:lnSpc>
                <a:spcPct val="115000"/>
              </a:lnSpc>
              <a:spcBef>
                <a:spcPts val="0"/>
              </a:spcBef>
              <a:spcAft>
                <a:spcPts val="0"/>
              </a:spcAft>
              <a:buClr>
                <a:schemeClr val="dk2"/>
              </a:buClr>
              <a:buSzPts val="2400"/>
              <a:buFont typeface="Arial"/>
              <a:buChar char="●"/>
              <a:defRPr sz="2400" b="0" i="0" u="none" strike="noStrike" cap="none">
                <a:solidFill>
                  <a:schemeClr val="dk2"/>
                </a:solidFill>
                <a:latin typeface="Arial"/>
                <a:ea typeface="Arial"/>
                <a:cs typeface="Arial"/>
                <a:sym typeface="Arial"/>
              </a:defRPr>
            </a:lvl1pPr>
            <a:lvl2pPr marL="914400" marR="0" lvl="1" indent="-349250" algn="ctr"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2pPr>
            <a:lvl3pPr marL="1371600" marR="0" lvl="2" indent="-349250" algn="ctr"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3pPr>
            <a:lvl4pPr marL="1828800" marR="0" lvl="3" indent="-349250" algn="ctr"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4pPr>
            <a:lvl5pPr marL="2286000" marR="0" lvl="4" indent="-349250" algn="ctr"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5pPr>
            <a:lvl6pPr marL="2743200" marR="0" lvl="5" indent="-349250" algn="ctr"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6pPr>
            <a:lvl7pPr marL="3200400" marR="0" lvl="6" indent="-349250" algn="ctr"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7pPr>
            <a:lvl8pPr marL="3657600" marR="0" lvl="7" indent="-349250" algn="ctr"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8pPr>
            <a:lvl9pPr marL="4114800" marR="0" lvl="8" indent="-349250" algn="ctr" rtl="0">
              <a:lnSpc>
                <a:spcPct val="115000"/>
              </a:lnSpc>
              <a:spcBef>
                <a:spcPts val="2100"/>
              </a:spcBef>
              <a:spcAft>
                <a:spcPts val="2100"/>
              </a:spcAft>
              <a:buClr>
                <a:schemeClr val="dk2"/>
              </a:buClr>
              <a:buSzPts val="1900"/>
              <a:buFont typeface="Arial"/>
              <a:buChar char="■"/>
              <a:defRPr sz="1900" b="0" i="0" u="none" strike="noStrike" cap="none">
                <a:solidFill>
                  <a:schemeClr val="dk2"/>
                </a:solidFill>
                <a:latin typeface="Arial"/>
                <a:ea typeface="Arial"/>
                <a:cs typeface="Arial"/>
                <a:sym typeface="Arial"/>
              </a:defRPr>
            </a:lvl9pPr>
          </a:lstStyle>
          <a:p>
            <a:endParaRPr/>
          </a:p>
        </p:txBody>
      </p:sp>
      <p:sp>
        <p:nvSpPr>
          <p:cNvPr id="49" name="Shape 49"/>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
        <p:nvSpPr>
          <p:cNvPr id="51" name="Shape 51"/>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Title Slide Option1">
  <p:cSld name="Title Slide Option1">
    <p:bg>
      <p:bgPr>
        <a:solidFill>
          <a:schemeClr val="lt2"/>
        </a:solidFill>
        <a:effectLst/>
      </p:bgPr>
    </p:bg>
    <p:spTree>
      <p:nvGrpSpPr>
        <p:cNvPr id="1" name="Shape 13"/>
        <p:cNvGrpSpPr/>
        <p:nvPr/>
      </p:nvGrpSpPr>
      <p:grpSpPr>
        <a:xfrm>
          <a:off x="0" y="0"/>
          <a:ext cx="0" cy="0"/>
          <a:chOff x="0" y="0"/>
          <a:chExt cx="0" cy="0"/>
        </a:xfrm>
      </p:grpSpPr>
      <p:pic>
        <p:nvPicPr>
          <p:cNvPr id="14" name="Google Shape;14;p2"/>
          <p:cNvPicPr preferRelativeResize="0"/>
          <p:nvPr/>
        </p:nvPicPr>
        <p:blipFill rotWithShape="1">
          <a:blip r:embed="rId2">
            <a:alphaModFix/>
          </a:blip>
          <a:srcRect/>
          <a:stretch/>
        </p:blipFill>
        <p:spPr>
          <a:xfrm>
            <a:off x="613833" y="409958"/>
            <a:ext cx="1147212" cy="810530"/>
          </a:xfrm>
          <a:prstGeom prst="rect">
            <a:avLst/>
          </a:prstGeom>
          <a:noFill/>
          <a:ln>
            <a:noFill/>
          </a:ln>
        </p:spPr>
      </p:pic>
      <p:sp>
        <p:nvSpPr>
          <p:cNvPr id="15" name="Google Shape;15;p2"/>
          <p:cNvSpPr txBox="1">
            <a:spLocks noGrp="1"/>
          </p:cNvSpPr>
          <p:nvPr>
            <p:ph type="ctrTitle"/>
          </p:nvPr>
        </p:nvSpPr>
        <p:spPr>
          <a:xfrm>
            <a:off x="630353" y="1680064"/>
            <a:ext cx="4910667" cy="2244236"/>
          </a:xfrm>
          <a:prstGeom prst="rect">
            <a:avLst/>
          </a:prstGeom>
          <a:noFill/>
          <a:ln>
            <a:noFill/>
          </a:ln>
        </p:spPr>
        <p:txBody>
          <a:bodyPr spcFirstLastPara="1" wrap="square" lIns="91425" tIns="91425" rIns="91425" bIns="91425" anchor="t" anchorCtr="0">
            <a:noAutofit/>
          </a:bodyPr>
          <a:lstStyle>
            <a:lvl1pPr marL="0" marR="0" lvl="0" indent="0" algn="l" rtl="0">
              <a:lnSpc>
                <a:spcPct val="110526"/>
              </a:lnSpc>
              <a:spcBef>
                <a:spcPts val="0"/>
              </a:spcBef>
              <a:spcAft>
                <a:spcPts val="0"/>
              </a:spcAft>
              <a:buClr>
                <a:schemeClr val="lt1"/>
              </a:buClr>
              <a:buSzPts val="1400"/>
              <a:buFont typeface="Times New Roman"/>
              <a:buNone/>
              <a:defRPr sz="3800" b="1" i="0" u="none" strike="noStrike" cap="none">
                <a:solidFill>
                  <a:schemeClr val="lt1"/>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6" name="Google Shape;16;p2"/>
          <p:cNvSpPr txBox="1">
            <a:spLocks noGrp="1"/>
          </p:cNvSpPr>
          <p:nvPr>
            <p:ph type="subTitle" idx="1"/>
          </p:nvPr>
        </p:nvSpPr>
        <p:spPr>
          <a:xfrm>
            <a:off x="630353" y="4057650"/>
            <a:ext cx="4529667" cy="1466850"/>
          </a:xfrm>
          <a:prstGeom prst="rect">
            <a:avLst/>
          </a:prstGeom>
          <a:noFill/>
          <a:ln>
            <a:noFill/>
          </a:ln>
        </p:spPr>
        <p:txBody>
          <a:bodyPr spcFirstLastPara="1" wrap="square" lIns="91425" tIns="91425" rIns="91425" bIns="91425" anchor="t" anchorCtr="0">
            <a:noAutofit/>
          </a:bodyPr>
          <a:lstStyle>
            <a:lvl1pPr marL="0" marR="0" lvl="0" indent="0" algn="l" rtl="0">
              <a:lnSpc>
                <a:spcPct val="133333"/>
              </a:lnSpc>
              <a:spcBef>
                <a:spcPts val="0"/>
              </a:spcBef>
              <a:spcAft>
                <a:spcPts val="0"/>
              </a:spcAft>
              <a:buClr>
                <a:srgbClr val="FFFFFF"/>
              </a:buClr>
              <a:buSzPts val="1400"/>
              <a:buFont typeface="Arial"/>
              <a:buNone/>
              <a:defRPr sz="1800" b="0" i="0" u="none" strike="noStrike" cap="none">
                <a:solidFill>
                  <a:srgbClr val="FFFFFF"/>
                </a:solidFill>
                <a:latin typeface="Arial"/>
                <a:ea typeface="Arial"/>
                <a:cs typeface="Arial"/>
                <a:sym typeface="Arial"/>
              </a:defRPr>
            </a:lvl1pPr>
            <a:lvl2pPr marL="457200" marR="0" lvl="1" indent="0" algn="ctr" rtl="0">
              <a:lnSpc>
                <a:spcPct val="122222"/>
              </a:lnSpc>
              <a:spcBef>
                <a:spcPts val="0"/>
              </a:spcBef>
              <a:spcAft>
                <a:spcPts val="0"/>
              </a:spcAft>
              <a:buClr>
                <a:schemeClr val="lt2"/>
              </a:buClr>
              <a:buSzPts val="1800"/>
              <a:buFont typeface="Arial"/>
              <a:buNone/>
              <a:defRPr sz="1800" b="0" i="0" u="none" strike="noStrike" cap="none">
                <a:solidFill>
                  <a:srgbClr val="888888"/>
                </a:solidFill>
                <a:latin typeface="Arial"/>
                <a:ea typeface="Arial"/>
                <a:cs typeface="Arial"/>
                <a:sym typeface="Arial"/>
              </a:defRPr>
            </a:lvl2pPr>
            <a:lvl3pPr marL="914400" marR="0" lvl="2" indent="0" algn="ctr" rtl="0">
              <a:lnSpc>
                <a:spcPct val="122222"/>
              </a:lnSpc>
              <a:spcBef>
                <a:spcPts val="0"/>
              </a:spcBef>
              <a:spcAft>
                <a:spcPts val="0"/>
              </a:spcAft>
              <a:buClr>
                <a:schemeClr val="accent4"/>
              </a:buClr>
              <a:buSzPts val="1800"/>
              <a:buFont typeface="Arial"/>
              <a:buNone/>
              <a:defRPr sz="1800" b="0" i="0" u="none" strike="noStrike" cap="none">
                <a:solidFill>
                  <a:srgbClr val="888888"/>
                </a:solidFill>
                <a:latin typeface="Arial"/>
                <a:ea typeface="Arial"/>
                <a:cs typeface="Arial"/>
                <a:sym typeface="Arial"/>
              </a:defRPr>
            </a:lvl3pPr>
            <a:lvl4pPr marL="1371600" marR="0" lvl="3" indent="0" algn="ctr" rtl="0">
              <a:lnSpc>
                <a:spcPct val="125000"/>
              </a:lnSpc>
              <a:spcBef>
                <a:spcPts val="0"/>
              </a:spcBef>
              <a:spcAft>
                <a:spcPts val="0"/>
              </a:spcAft>
              <a:buClr>
                <a:schemeClr val="dk1"/>
              </a:buClr>
              <a:buSzPts val="1400"/>
              <a:buFont typeface="Arial"/>
              <a:buNone/>
              <a:defRPr sz="1200" b="0" i="0" u="none" strike="noStrike" cap="none">
                <a:solidFill>
                  <a:srgbClr val="888888"/>
                </a:solidFill>
                <a:latin typeface="Arial"/>
                <a:ea typeface="Arial"/>
                <a:cs typeface="Arial"/>
                <a:sym typeface="Arial"/>
              </a:defRPr>
            </a:lvl4pPr>
            <a:lvl5pPr marL="1828800" marR="0" lvl="4" indent="0" algn="ctr" rtl="0">
              <a:spcBef>
                <a:spcPts val="850"/>
              </a:spcBef>
              <a:spcAft>
                <a:spcPts val="0"/>
              </a:spcAft>
              <a:buClr>
                <a:srgbClr val="888888"/>
              </a:buClr>
              <a:buSzPts val="1800"/>
              <a:buFont typeface="Arial"/>
              <a:buNone/>
              <a:defRPr sz="1800" b="0" i="0" u="none" strike="noStrike" cap="none">
                <a:solidFill>
                  <a:srgbClr val="888888"/>
                </a:solidFill>
                <a:latin typeface="Arial"/>
                <a:ea typeface="Arial"/>
                <a:cs typeface="Arial"/>
                <a:sym typeface="Arial"/>
              </a:defRPr>
            </a:lvl5pPr>
            <a:lvl6pPr marL="2286000" marR="0" lvl="5"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6pPr>
            <a:lvl7pPr marL="2743200" marR="0" lvl="6"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7pPr>
            <a:lvl8pPr marL="3200400" marR="0" lvl="7"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8pPr>
            <a:lvl9pPr marL="3657600" marR="0" lvl="8"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9pPr>
          </a:lstStyle>
          <a:p>
            <a:endParaRPr/>
          </a:p>
        </p:txBody>
      </p:sp>
      <p:sp>
        <p:nvSpPr>
          <p:cNvPr id="17" name="Google Shape;17;p2"/>
          <p:cNvSpPr txBox="1">
            <a:spLocks noGrp="1"/>
          </p:cNvSpPr>
          <p:nvPr>
            <p:ph type="body" idx="2"/>
          </p:nvPr>
        </p:nvSpPr>
        <p:spPr>
          <a:xfrm>
            <a:off x="630353" y="6265863"/>
            <a:ext cx="5283200" cy="28575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rgbClr val="FFFFFF"/>
              </a:buClr>
              <a:buSzPts val="1400"/>
              <a:buFont typeface="Arial"/>
              <a:buNone/>
              <a:defRPr sz="1800" b="0" i="0" u="none" strike="noStrike" cap="none">
                <a:solidFill>
                  <a:srgbClr val="FFFFFF"/>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 name="Google Shape;18;p2"/>
          <p:cNvSpPr>
            <a:spLocks noGrp="1"/>
          </p:cNvSpPr>
          <p:nvPr>
            <p:ph type="pic" idx="3"/>
          </p:nvPr>
        </p:nvSpPr>
        <p:spPr>
          <a:xfrm>
            <a:off x="6108699" y="0"/>
            <a:ext cx="60833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00000"/>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9" name="Google Shape;19;p2"/>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i="0" u="none" strike="noStrike" cap="none">
                <a:solidFill>
                  <a:schemeClr val="lt2"/>
                </a:solidFill>
                <a:latin typeface="Arial"/>
                <a:ea typeface="Arial"/>
                <a:cs typeface="Arial"/>
                <a:sym typeface="Arial"/>
              </a:defRPr>
            </a:lvl1pPr>
            <a:lvl2pPr marL="0" marR="0" lvl="1" indent="0" algn="l" rtl="0">
              <a:spcBef>
                <a:spcPts val="0"/>
              </a:spcBef>
              <a:buNone/>
              <a:defRPr sz="800" b="1" i="0" u="none" strike="noStrike" cap="none">
                <a:solidFill>
                  <a:schemeClr val="lt2"/>
                </a:solidFill>
                <a:latin typeface="Arial"/>
                <a:ea typeface="Arial"/>
                <a:cs typeface="Arial"/>
                <a:sym typeface="Arial"/>
              </a:defRPr>
            </a:lvl2pPr>
            <a:lvl3pPr marL="0" marR="0" lvl="2" indent="0" algn="l" rtl="0">
              <a:spcBef>
                <a:spcPts val="0"/>
              </a:spcBef>
              <a:buNone/>
              <a:defRPr sz="800" b="1" i="0" u="none" strike="noStrike" cap="none">
                <a:solidFill>
                  <a:schemeClr val="lt2"/>
                </a:solidFill>
                <a:latin typeface="Arial"/>
                <a:ea typeface="Arial"/>
                <a:cs typeface="Arial"/>
                <a:sym typeface="Arial"/>
              </a:defRPr>
            </a:lvl3pPr>
            <a:lvl4pPr marL="0" marR="0" lvl="3" indent="0" algn="l" rtl="0">
              <a:spcBef>
                <a:spcPts val="0"/>
              </a:spcBef>
              <a:buNone/>
              <a:defRPr sz="800" b="1" i="0" u="none" strike="noStrike" cap="none">
                <a:solidFill>
                  <a:schemeClr val="lt2"/>
                </a:solidFill>
                <a:latin typeface="Arial"/>
                <a:ea typeface="Arial"/>
                <a:cs typeface="Arial"/>
                <a:sym typeface="Arial"/>
              </a:defRPr>
            </a:lvl4pPr>
            <a:lvl5pPr marL="0" marR="0" lvl="4" indent="0" algn="l" rtl="0">
              <a:spcBef>
                <a:spcPts val="0"/>
              </a:spcBef>
              <a:buNone/>
              <a:defRPr sz="800" b="1" i="0" u="none" strike="noStrike" cap="none">
                <a:solidFill>
                  <a:schemeClr val="lt2"/>
                </a:solidFill>
                <a:latin typeface="Arial"/>
                <a:ea typeface="Arial"/>
                <a:cs typeface="Arial"/>
                <a:sym typeface="Arial"/>
              </a:defRPr>
            </a:lvl5pPr>
            <a:lvl6pPr marL="0" marR="0" lvl="5" indent="0" algn="l" rtl="0">
              <a:spcBef>
                <a:spcPts val="0"/>
              </a:spcBef>
              <a:buNone/>
              <a:defRPr sz="800" b="1" i="0" u="none" strike="noStrike" cap="none">
                <a:solidFill>
                  <a:schemeClr val="lt2"/>
                </a:solidFill>
                <a:latin typeface="Arial"/>
                <a:ea typeface="Arial"/>
                <a:cs typeface="Arial"/>
                <a:sym typeface="Arial"/>
              </a:defRPr>
            </a:lvl6pPr>
            <a:lvl7pPr marL="0" marR="0" lvl="6" indent="0" algn="l" rtl="0">
              <a:spcBef>
                <a:spcPts val="0"/>
              </a:spcBef>
              <a:buNone/>
              <a:defRPr sz="800" b="1" i="0" u="none" strike="noStrike" cap="none">
                <a:solidFill>
                  <a:schemeClr val="lt2"/>
                </a:solidFill>
                <a:latin typeface="Arial"/>
                <a:ea typeface="Arial"/>
                <a:cs typeface="Arial"/>
                <a:sym typeface="Arial"/>
              </a:defRPr>
            </a:lvl7pPr>
            <a:lvl8pPr marL="0" marR="0" lvl="7" indent="0" algn="l" rtl="0">
              <a:spcBef>
                <a:spcPts val="0"/>
              </a:spcBef>
              <a:buNone/>
              <a:defRPr sz="800" b="1" i="0" u="none" strike="noStrike" cap="none">
                <a:solidFill>
                  <a:schemeClr val="lt2"/>
                </a:solidFill>
                <a:latin typeface="Arial"/>
                <a:ea typeface="Arial"/>
                <a:cs typeface="Arial"/>
                <a:sym typeface="Arial"/>
              </a:defRPr>
            </a:lvl8pPr>
            <a:lvl9pPr marL="0" marR="0" lvl="8" indent="0" algn="l" rtl="0">
              <a:spcBef>
                <a:spcPts val="0"/>
              </a:spcBef>
              <a:buNone/>
              <a:defRPr sz="800" b="1" i="0" u="none" strike="noStrike" cap="none">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20" name="Google Shape;20;p2"/>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21" name="Google Shape;21;p2"/>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0072294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matchingName="Title Slide Option2">
  <p:cSld name="Title Slide Option2">
    <p:bg>
      <p:bgPr>
        <a:solidFill>
          <a:schemeClr val="lt1"/>
        </a:solidFill>
        <a:effectLst/>
      </p:bgPr>
    </p:bg>
    <p:spTree>
      <p:nvGrpSpPr>
        <p:cNvPr id="1" name="Shape 22"/>
        <p:cNvGrpSpPr/>
        <p:nvPr/>
      </p:nvGrpSpPr>
      <p:grpSpPr>
        <a:xfrm>
          <a:off x="0" y="0"/>
          <a:ext cx="0" cy="0"/>
          <a:chOff x="0" y="0"/>
          <a:chExt cx="0" cy="0"/>
        </a:xfrm>
      </p:grpSpPr>
      <p:sp>
        <p:nvSpPr>
          <p:cNvPr id="23" name="Google Shape;23;p3"/>
          <p:cNvSpPr txBox="1">
            <a:spLocks noGrp="1"/>
          </p:cNvSpPr>
          <p:nvPr>
            <p:ph type="ctrTitle"/>
          </p:nvPr>
        </p:nvSpPr>
        <p:spPr>
          <a:xfrm>
            <a:off x="630353" y="1681201"/>
            <a:ext cx="4978400" cy="2063261"/>
          </a:xfrm>
          <a:prstGeom prst="rect">
            <a:avLst/>
          </a:prstGeom>
          <a:noFill/>
          <a:ln>
            <a:noFill/>
          </a:ln>
        </p:spPr>
        <p:txBody>
          <a:bodyPr spcFirstLastPara="1" wrap="square" lIns="91425" tIns="91425" rIns="91425" bIns="91425" anchor="t" anchorCtr="0">
            <a:noAutofit/>
          </a:bodyPr>
          <a:lstStyle>
            <a:lvl1pPr marL="0" marR="0" lvl="0" indent="0" algn="l" rtl="0">
              <a:lnSpc>
                <a:spcPct val="110526"/>
              </a:lnSpc>
              <a:spcBef>
                <a:spcPts val="0"/>
              </a:spcBef>
              <a:spcAft>
                <a:spcPts val="0"/>
              </a:spcAft>
              <a:buClr>
                <a:schemeClr val="lt2"/>
              </a:buClr>
              <a:buSzPts val="1400"/>
              <a:buFont typeface="Times New Roman"/>
              <a:buNone/>
              <a:defRPr sz="3800" b="1" i="0" u="none" strike="noStrike" cap="none">
                <a:solidFill>
                  <a:schemeClr val="lt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24" name="Google Shape;24;p3"/>
          <p:cNvSpPr txBox="1">
            <a:spLocks noGrp="1"/>
          </p:cNvSpPr>
          <p:nvPr>
            <p:ph type="subTitle" idx="1"/>
          </p:nvPr>
        </p:nvSpPr>
        <p:spPr>
          <a:xfrm>
            <a:off x="628654" y="4057201"/>
            <a:ext cx="4592145" cy="1130791"/>
          </a:xfrm>
          <a:prstGeom prst="rect">
            <a:avLst/>
          </a:prstGeom>
          <a:noFill/>
          <a:ln>
            <a:noFill/>
          </a:ln>
        </p:spPr>
        <p:txBody>
          <a:bodyPr spcFirstLastPara="1" wrap="square" lIns="91425" tIns="91425" rIns="91425" bIns="91425" anchor="t" anchorCtr="0">
            <a:noAutofit/>
          </a:bodyPr>
          <a:lstStyle>
            <a:lvl1pPr marL="0" marR="0" lvl="0" indent="0" algn="l" rtl="0">
              <a:lnSpc>
                <a:spcPct val="133333"/>
              </a:lnSpc>
              <a:spcBef>
                <a:spcPts val="0"/>
              </a:spcBef>
              <a:spcAft>
                <a:spcPts val="0"/>
              </a:spcAft>
              <a:buClr>
                <a:schemeClr val="lt2"/>
              </a:buClr>
              <a:buSzPts val="1400"/>
              <a:buFont typeface="Arial"/>
              <a:buNone/>
              <a:defRPr sz="1800" b="0" i="0" u="none" strike="noStrike" cap="none">
                <a:solidFill>
                  <a:schemeClr val="lt2"/>
                </a:solidFill>
                <a:latin typeface="Arial"/>
                <a:ea typeface="Arial"/>
                <a:cs typeface="Arial"/>
                <a:sym typeface="Arial"/>
              </a:defRPr>
            </a:lvl1pPr>
            <a:lvl2pPr marL="457200" marR="0" lvl="1" indent="0" algn="ctr" rtl="0">
              <a:lnSpc>
                <a:spcPct val="122222"/>
              </a:lnSpc>
              <a:spcBef>
                <a:spcPts val="0"/>
              </a:spcBef>
              <a:spcAft>
                <a:spcPts val="0"/>
              </a:spcAft>
              <a:buClr>
                <a:schemeClr val="lt2"/>
              </a:buClr>
              <a:buSzPts val="1800"/>
              <a:buFont typeface="Arial"/>
              <a:buNone/>
              <a:defRPr sz="1800" b="0" i="0" u="none" strike="noStrike" cap="none">
                <a:solidFill>
                  <a:srgbClr val="888888"/>
                </a:solidFill>
                <a:latin typeface="Arial"/>
                <a:ea typeface="Arial"/>
                <a:cs typeface="Arial"/>
                <a:sym typeface="Arial"/>
              </a:defRPr>
            </a:lvl2pPr>
            <a:lvl3pPr marL="914400" marR="0" lvl="2" indent="0" algn="ctr" rtl="0">
              <a:lnSpc>
                <a:spcPct val="122222"/>
              </a:lnSpc>
              <a:spcBef>
                <a:spcPts val="0"/>
              </a:spcBef>
              <a:spcAft>
                <a:spcPts val="0"/>
              </a:spcAft>
              <a:buClr>
                <a:schemeClr val="accent4"/>
              </a:buClr>
              <a:buSzPts val="1800"/>
              <a:buFont typeface="Arial"/>
              <a:buNone/>
              <a:defRPr sz="1800" b="0" i="0" u="none" strike="noStrike" cap="none">
                <a:solidFill>
                  <a:srgbClr val="888888"/>
                </a:solidFill>
                <a:latin typeface="Arial"/>
                <a:ea typeface="Arial"/>
                <a:cs typeface="Arial"/>
                <a:sym typeface="Arial"/>
              </a:defRPr>
            </a:lvl3pPr>
            <a:lvl4pPr marL="1371600" marR="0" lvl="3" indent="0" algn="ctr" rtl="0">
              <a:lnSpc>
                <a:spcPct val="125000"/>
              </a:lnSpc>
              <a:spcBef>
                <a:spcPts val="0"/>
              </a:spcBef>
              <a:spcAft>
                <a:spcPts val="0"/>
              </a:spcAft>
              <a:buClr>
                <a:schemeClr val="dk1"/>
              </a:buClr>
              <a:buSzPts val="1400"/>
              <a:buFont typeface="Arial"/>
              <a:buNone/>
              <a:defRPr sz="1200" b="0" i="0" u="none" strike="noStrike" cap="none">
                <a:solidFill>
                  <a:srgbClr val="888888"/>
                </a:solidFill>
                <a:latin typeface="Arial"/>
                <a:ea typeface="Arial"/>
                <a:cs typeface="Arial"/>
                <a:sym typeface="Arial"/>
              </a:defRPr>
            </a:lvl4pPr>
            <a:lvl5pPr marL="1828800" marR="0" lvl="4" indent="0" algn="ctr" rtl="0">
              <a:spcBef>
                <a:spcPts val="850"/>
              </a:spcBef>
              <a:spcAft>
                <a:spcPts val="0"/>
              </a:spcAft>
              <a:buClr>
                <a:srgbClr val="888888"/>
              </a:buClr>
              <a:buSzPts val="1800"/>
              <a:buFont typeface="Arial"/>
              <a:buNone/>
              <a:defRPr sz="1800" b="0" i="0" u="none" strike="noStrike" cap="none">
                <a:solidFill>
                  <a:srgbClr val="888888"/>
                </a:solidFill>
                <a:latin typeface="Arial"/>
                <a:ea typeface="Arial"/>
                <a:cs typeface="Arial"/>
                <a:sym typeface="Arial"/>
              </a:defRPr>
            </a:lvl5pPr>
            <a:lvl6pPr marL="2286000" marR="0" lvl="5"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6pPr>
            <a:lvl7pPr marL="2743200" marR="0" lvl="6"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7pPr>
            <a:lvl8pPr marL="3200400" marR="0" lvl="7"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8pPr>
            <a:lvl9pPr marL="3657600" marR="0" lvl="8"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9pPr>
          </a:lstStyle>
          <a:p>
            <a:endParaRPr/>
          </a:p>
        </p:txBody>
      </p:sp>
      <p:sp>
        <p:nvSpPr>
          <p:cNvPr id="25" name="Google Shape;25;p3"/>
          <p:cNvSpPr txBox="1">
            <a:spLocks noGrp="1"/>
          </p:cNvSpPr>
          <p:nvPr>
            <p:ph type="body" idx="2"/>
          </p:nvPr>
        </p:nvSpPr>
        <p:spPr>
          <a:xfrm>
            <a:off x="626150" y="6265863"/>
            <a:ext cx="5287404" cy="28575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lt2"/>
              </a:buClr>
              <a:buSzPts val="1400"/>
              <a:buFont typeface="Arial"/>
              <a:buNone/>
              <a:defRPr sz="1800" b="0" i="0" u="none" strike="noStrike" cap="none">
                <a:solidFill>
                  <a:schemeClr val="lt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6" name="Google Shape;26;p3"/>
          <p:cNvSpPr>
            <a:spLocks noGrp="1"/>
          </p:cNvSpPr>
          <p:nvPr>
            <p:ph type="pic" idx="3"/>
          </p:nvPr>
        </p:nvSpPr>
        <p:spPr>
          <a:xfrm>
            <a:off x="6108699" y="0"/>
            <a:ext cx="60833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27" name="Google Shape;27;p3"/>
          <p:cNvPicPr preferRelativeResize="0"/>
          <p:nvPr/>
        </p:nvPicPr>
        <p:blipFill rotWithShape="1">
          <a:blip r:embed="rId2">
            <a:alphaModFix/>
          </a:blip>
          <a:srcRect/>
          <a:stretch/>
        </p:blipFill>
        <p:spPr>
          <a:xfrm>
            <a:off x="613833" y="409107"/>
            <a:ext cx="1148400" cy="813600"/>
          </a:xfrm>
          <a:prstGeom prst="rect">
            <a:avLst/>
          </a:prstGeom>
          <a:noFill/>
          <a:ln>
            <a:noFill/>
          </a:ln>
        </p:spPr>
      </p:pic>
      <p:sp>
        <p:nvSpPr>
          <p:cNvPr id="28" name="Google Shape;28;p3"/>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i="0" u="none" strike="noStrike" cap="none">
                <a:solidFill>
                  <a:schemeClr val="lt2"/>
                </a:solidFill>
                <a:latin typeface="Arial"/>
                <a:ea typeface="Arial"/>
                <a:cs typeface="Arial"/>
                <a:sym typeface="Arial"/>
              </a:defRPr>
            </a:lvl1pPr>
            <a:lvl2pPr marL="0" marR="0" lvl="1" indent="0" algn="l" rtl="0">
              <a:spcBef>
                <a:spcPts val="0"/>
              </a:spcBef>
              <a:buNone/>
              <a:defRPr sz="800" b="1" i="0" u="none" strike="noStrike" cap="none">
                <a:solidFill>
                  <a:schemeClr val="lt2"/>
                </a:solidFill>
                <a:latin typeface="Arial"/>
                <a:ea typeface="Arial"/>
                <a:cs typeface="Arial"/>
                <a:sym typeface="Arial"/>
              </a:defRPr>
            </a:lvl2pPr>
            <a:lvl3pPr marL="0" marR="0" lvl="2" indent="0" algn="l" rtl="0">
              <a:spcBef>
                <a:spcPts val="0"/>
              </a:spcBef>
              <a:buNone/>
              <a:defRPr sz="800" b="1" i="0" u="none" strike="noStrike" cap="none">
                <a:solidFill>
                  <a:schemeClr val="lt2"/>
                </a:solidFill>
                <a:latin typeface="Arial"/>
                <a:ea typeface="Arial"/>
                <a:cs typeface="Arial"/>
                <a:sym typeface="Arial"/>
              </a:defRPr>
            </a:lvl3pPr>
            <a:lvl4pPr marL="0" marR="0" lvl="3" indent="0" algn="l" rtl="0">
              <a:spcBef>
                <a:spcPts val="0"/>
              </a:spcBef>
              <a:buNone/>
              <a:defRPr sz="800" b="1" i="0" u="none" strike="noStrike" cap="none">
                <a:solidFill>
                  <a:schemeClr val="lt2"/>
                </a:solidFill>
                <a:latin typeface="Arial"/>
                <a:ea typeface="Arial"/>
                <a:cs typeface="Arial"/>
                <a:sym typeface="Arial"/>
              </a:defRPr>
            </a:lvl4pPr>
            <a:lvl5pPr marL="0" marR="0" lvl="4" indent="0" algn="l" rtl="0">
              <a:spcBef>
                <a:spcPts val="0"/>
              </a:spcBef>
              <a:buNone/>
              <a:defRPr sz="800" b="1" i="0" u="none" strike="noStrike" cap="none">
                <a:solidFill>
                  <a:schemeClr val="lt2"/>
                </a:solidFill>
                <a:latin typeface="Arial"/>
                <a:ea typeface="Arial"/>
                <a:cs typeface="Arial"/>
                <a:sym typeface="Arial"/>
              </a:defRPr>
            </a:lvl5pPr>
            <a:lvl6pPr marL="0" marR="0" lvl="5" indent="0" algn="l" rtl="0">
              <a:spcBef>
                <a:spcPts val="0"/>
              </a:spcBef>
              <a:buNone/>
              <a:defRPr sz="800" b="1" i="0" u="none" strike="noStrike" cap="none">
                <a:solidFill>
                  <a:schemeClr val="lt2"/>
                </a:solidFill>
                <a:latin typeface="Arial"/>
                <a:ea typeface="Arial"/>
                <a:cs typeface="Arial"/>
                <a:sym typeface="Arial"/>
              </a:defRPr>
            </a:lvl6pPr>
            <a:lvl7pPr marL="0" marR="0" lvl="6" indent="0" algn="l" rtl="0">
              <a:spcBef>
                <a:spcPts val="0"/>
              </a:spcBef>
              <a:buNone/>
              <a:defRPr sz="800" b="1" i="0" u="none" strike="noStrike" cap="none">
                <a:solidFill>
                  <a:schemeClr val="lt2"/>
                </a:solidFill>
                <a:latin typeface="Arial"/>
                <a:ea typeface="Arial"/>
                <a:cs typeface="Arial"/>
                <a:sym typeface="Arial"/>
              </a:defRPr>
            </a:lvl7pPr>
            <a:lvl8pPr marL="0" marR="0" lvl="7" indent="0" algn="l" rtl="0">
              <a:spcBef>
                <a:spcPts val="0"/>
              </a:spcBef>
              <a:buNone/>
              <a:defRPr sz="800" b="1" i="0" u="none" strike="noStrike" cap="none">
                <a:solidFill>
                  <a:schemeClr val="lt2"/>
                </a:solidFill>
                <a:latin typeface="Arial"/>
                <a:ea typeface="Arial"/>
                <a:cs typeface="Arial"/>
                <a:sym typeface="Arial"/>
              </a:defRPr>
            </a:lvl8pPr>
            <a:lvl9pPr marL="0" marR="0" lvl="8" indent="0" algn="l" rtl="0">
              <a:spcBef>
                <a:spcPts val="0"/>
              </a:spcBef>
              <a:buNone/>
              <a:defRPr sz="800" b="1" i="0" u="none" strike="noStrike" cap="none">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29" name="Google Shape;29;p3"/>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30" name="Google Shape;30;p3"/>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4905291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matchingName="Title Slide Option3">
  <p:cSld name="Title Slide Option3">
    <p:bg>
      <p:bgPr>
        <a:solidFill>
          <a:srgbClr val="595959"/>
        </a:solidFill>
        <a:effectLst/>
      </p:bgPr>
    </p:bg>
    <p:spTree>
      <p:nvGrpSpPr>
        <p:cNvPr id="1" name="Shape 31"/>
        <p:cNvGrpSpPr/>
        <p:nvPr/>
      </p:nvGrpSpPr>
      <p:grpSpPr>
        <a:xfrm>
          <a:off x="0" y="0"/>
          <a:ext cx="0" cy="0"/>
          <a:chOff x="0" y="0"/>
          <a:chExt cx="0" cy="0"/>
        </a:xfrm>
      </p:grpSpPr>
      <p:pic>
        <p:nvPicPr>
          <p:cNvPr id="32" name="Google Shape;32;p4"/>
          <p:cNvPicPr preferRelativeResize="0"/>
          <p:nvPr/>
        </p:nvPicPr>
        <p:blipFill rotWithShape="1">
          <a:blip r:embed="rId2">
            <a:alphaModFix/>
          </a:blip>
          <a:srcRect/>
          <a:stretch/>
        </p:blipFill>
        <p:spPr>
          <a:xfrm>
            <a:off x="613833" y="409958"/>
            <a:ext cx="1147212" cy="810530"/>
          </a:xfrm>
          <a:prstGeom prst="rect">
            <a:avLst/>
          </a:prstGeom>
          <a:noFill/>
          <a:ln>
            <a:noFill/>
          </a:ln>
        </p:spPr>
      </p:pic>
      <p:sp>
        <p:nvSpPr>
          <p:cNvPr id="33" name="Google Shape;33;p4"/>
          <p:cNvSpPr txBox="1">
            <a:spLocks noGrp="1"/>
          </p:cNvSpPr>
          <p:nvPr>
            <p:ph type="ctrTitle"/>
          </p:nvPr>
        </p:nvSpPr>
        <p:spPr>
          <a:xfrm>
            <a:off x="630353" y="1681200"/>
            <a:ext cx="4978400" cy="1977536"/>
          </a:xfrm>
          <a:prstGeom prst="rect">
            <a:avLst/>
          </a:prstGeom>
          <a:noFill/>
          <a:ln>
            <a:noFill/>
          </a:ln>
        </p:spPr>
        <p:txBody>
          <a:bodyPr spcFirstLastPara="1" wrap="square" lIns="91425" tIns="91425" rIns="91425" bIns="91425" anchor="t" anchorCtr="0">
            <a:noAutofit/>
          </a:bodyPr>
          <a:lstStyle>
            <a:lvl1pPr marL="0" marR="0" lvl="0" indent="0" algn="l" rtl="0">
              <a:lnSpc>
                <a:spcPct val="110526"/>
              </a:lnSpc>
              <a:spcBef>
                <a:spcPts val="0"/>
              </a:spcBef>
              <a:spcAft>
                <a:spcPts val="0"/>
              </a:spcAft>
              <a:buClr>
                <a:srgbClr val="FFFFFF"/>
              </a:buClr>
              <a:buSzPts val="1400"/>
              <a:buFont typeface="Times New Roman"/>
              <a:buNone/>
              <a:defRPr sz="3800" b="1" i="0" u="none" strike="noStrike" cap="none">
                <a:solidFill>
                  <a:srgbClr val="FFFFFF"/>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34" name="Google Shape;34;p4"/>
          <p:cNvSpPr txBox="1">
            <a:spLocks noGrp="1"/>
          </p:cNvSpPr>
          <p:nvPr>
            <p:ph type="subTitle" idx="1"/>
          </p:nvPr>
        </p:nvSpPr>
        <p:spPr>
          <a:xfrm>
            <a:off x="628654" y="4057201"/>
            <a:ext cx="4592145" cy="1130791"/>
          </a:xfrm>
          <a:prstGeom prst="rect">
            <a:avLst/>
          </a:prstGeom>
          <a:noFill/>
          <a:ln>
            <a:noFill/>
          </a:ln>
        </p:spPr>
        <p:txBody>
          <a:bodyPr spcFirstLastPara="1" wrap="square" lIns="91425" tIns="91425" rIns="91425" bIns="91425" anchor="t" anchorCtr="0">
            <a:noAutofit/>
          </a:bodyPr>
          <a:lstStyle>
            <a:lvl1pPr marL="0" marR="0" lvl="0" indent="0" algn="l" rtl="0">
              <a:lnSpc>
                <a:spcPct val="133333"/>
              </a:lnSpc>
              <a:spcBef>
                <a:spcPts val="0"/>
              </a:spcBef>
              <a:spcAft>
                <a:spcPts val="0"/>
              </a:spcAft>
              <a:buClr>
                <a:schemeClr val="lt1"/>
              </a:buClr>
              <a:buSzPts val="1400"/>
              <a:buFont typeface="Arial"/>
              <a:buNone/>
              <a:defRPr sz="1800" b="0" i="0" u="none" strike="noStrike" cap="none">
                <a:solidFill>
                  <a:schemeClr val="lt1"/>
                </a:solidFill>
                <a:latin typeface="Arial"/>
                <a:ea typeface="Arial"/>
                <a:cs typeface="Arial"/>
                <a:sym typeface="Arial"/>
              </a:defRPr>
            </a:lvl1pPr>
            <a:lvl2pPr marL="457200" marR="0" lvl="1" indent="0" algn="ctr" rtl="0">
              <a:lnSpc>
                <a:spcPct val="122222"/>
              </a:lnSpc>
              <a:spcBef>
                <a:spcPts val="0"/>
              </a:spcBef>
              <a:spcAft>
                <a:spcPts val="0"/>
              </a:spcAft>
              <a:buClr>
                <a:schemeClr val="lt2"/>
              </a:buClr>
              <a:buSzPts val="1800"/>
              <a:buFont typeface="Arial"/>
              <a:buNone/>
              <a:defRPr sz="1800" b="0" i="0" u="none" strike="noStrike" cap="none">
                <a:solidFill>
                  <a:srgbClr val="888888"/>
                </a:solidFill>
                <a:latin typeface="Arial"/>
                <a:ea typeface="Arial"/>
                <a:cs typeface="Arial"/>
                <a:sym typeface="Arial"/>
              </a:defRPr>
            </a:lvl2pPr>
            <a:lvl3pPr marL="914400" marR="0" lvl="2" indent="0" algn="ctr" rtl="0">
              <a:lnSpc>
                <a:spcPct val="122222"/>
              </a:lnSpc>
              <a:spcBef>
                <a:spcPts val="0"/>
              </a:spcBef>
              <a:spcAft>
                <a:spcPts val="0"/>
              </a:spcAft>
              <a:buClr>
                <a:schemeClr val="accent4"/>
              </a:buClr>
              <a:buSzPts val="1800"/>
              <a:buFont typeface="Arial"/>
              <a:buNone/>
              <a:defRPr sz="1800" b="0" i="0" u="none" strike="noStrike" cap="none">
                <a:solidFill>
                  <a:srgbClr val="888888"/>
                </a:solidFill>
                <a:latin typeface="Arial"/>
                <a:ea typeface="Arial"/>
                <a:cs typeface="Arial"/>
                <a:sym typeface="Arial"/>
              </a:defRPr>
            </a:lvl3pPr>
            <a:lvl4pPr marL="1371600" marR="0" lvl="3" indent="0" algn="ctr" rtl="0">
              <a:lnSpc>
                <a:spcPct val="125000"/>
              </a:lnSpc>
              <a:spcBef>
                <a:spcPts val="0"/>
              </a:spcBef>
              <a:spcAft>
                <a:spcPts val="0"/>
              </a:spcAft>
              <a:buClr>
                <a:schemeClr val="dk1"/>
              </a:buClr>
              <a:buSzPts val="1400"/>
              <a:buFont typeface="Arial"/>
              <a:buNone/>
              <a:defRPr sz="1200" b="0" i="0" u="none" strike="noStrike" cap="none">
                <a:solidFill>
                  <a:srgbClr val="888888"/>
                </a:solidFill>
                <a:latin typeface="Arial"/>
                <a:ea typeface="Arial"/>
                <a:cs typeface="Arial"/>
                <a:sym typeface="Arial"/>
              </a:defRPr>
            </a:lvl4pPr>
            <a:lvl5pPr marL="1828800" marR="0" lvl="4" indent="0" algn="ctr" rtl="0">
              <a:spcBef>
                <a:spcPts val="850"/>
              </a:spcBef>
              <a:spcAft>
                <a:spcPts val="0"/>
              </a:spcAft>
              <a:buClr>
                <a:srgbClr val="888888"/>
              </a:buClr>
              <a:buSzPts val="1800"/>
              <a:buFont typeface="Arial"/>
              <a:buNone/>
              <a:defRPr sz="1800" b="0" i="0" u="none" strike="noStrike" cap="none">
                <a:solidFill>
                  <a:srgbClr val="888888"/>
                </a:solidFill>
                <a:latin typeface="Arial"/>
                <a:ea typeface="Arial"/>
                <a:cs typeface="Arial"/>
                <a:sym typeface="Arial"/>
              </a:defRPr>
            </a:lvl5pPr>
            <a:lvl6pPr marL="2286000" marR="0" lvl="5"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6pPr>
            <a:lvl7pPr marL="2743200" marR="0" lvl="6"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7pPr>
            <a:lvl8pPr marL="3200400" marR="0" lvl="7"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8pPr>
            <a:lvl9pPr marL="3657600" marR="0" lvl="8"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9pPr>
          </a:lstStyle>
          <a:p>
            <a:endParaRPr/>
          </a:p>
        </p:txBody>
      </p:sp>
      <p:sp>
        <p:nvSpPr>
          <p:cNvPr id="35" name="Google Shape;35;p4"/>
          <p:cNvSpPr txBox="1">
            <a:spLocks noGrp="1"/>
          </p:cNvSpPr>
          <p:nvPr>
            <p:ph type="body" idx="2"/>
          </p:nvPr>
        </p:nvSpPr>
        <p:spPr>
          <a:xfrm>
            <a:off x="626150" y="6265863"/>
            <a:ext cx="5287404" cy="28575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lt1"/>
              </a:buClr>
              <a:buSzPts val="1400"/>
              <a:buFont typeface="Arial"/>
              <a:buNone/>
              <a:defRPr sz="1800" b="0" i="0" u="none" strike="noStrike" cap="none">
                <a:solidFill>
                  <a:schemeClr val="lt1"/>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6" name="Google Shape;36;p4"/>
          <p:cNvSpPr>
            <a:spLocks noGrp="1"/>
          </p:cNvSpPr>
          <p:nvPr>
            <p:ph type="pic" idx="3"/>
          </p:nvPr>
        </p:nvSpPr>
        <p:spPr>
          <a:xfrm>
            <a:off x="6108701" y="0"/>
            <a:ext cx="6083299"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7" name="Google Shape;37;p4"/>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i="0" u="none" strike="noStrike" cap="none">
                <a:solidFill>
                  <a:schemeClr val="lt2"/>
                </a:solidFill>
                <a:latin typeface="Arial"/>
                <a:ea typeface="Arial"/>
                <a:cs typeface="Arial"/>
                <a:sym typeface="Arial"/>
              </a:defRPr>
            </a:lvl1pPr>
            <a:lvl2pPr marL="0" marR="0" lvl="1" indent="0" algn="l" rtl="0">
              <a:spcBef>
                <a:spcPts val="0"/>
              </a:spcBef>
              <a:buNone/>
              <a:defRPr sz="800" b="1" i="0" u="none" strike="noStrike" cap="none">
                <a:solidFill>
                  <a:schemeClr val="lt2"/>
                </a:solidFill>
                <a:latin typeface="Arial"/>
                <a:ea typeface="Arial"/>
                <a:cs typeface="Arial"/>
                <a:sym typeface="Arial"/>
              </a:defRPr>
            </a:lvl2pPr>
            <a:lvl3pPr marL="0" marR="0" lvl="2" indent="0" algn="l" rtl="0">
              <a:spcBef>
                <a:spcPts val="0"/>
              </a:spcBef>
              <a:buNone/>
              <a:defRPr sz="800" b="1" i="0" u="none" strike="noStrike" cap="none">
                <a:solidFill>
                  <a:schemeClr val="lt2"/>
                </a:solidFill>
                <a:latin typeface="Arial"/>
                <a:ea typeface="Arial"/>
                <a:cs typeface="Arial"/>
                <a:sym typeface="Arial"/>
              </a:defRPr>
            </a:lvl3pPr>
            <a:lvl4pPr marL="0" marR="0" lvl="3" indent="0" algn="l" rtl="0">
              <a:spcBef>
                <a:spcPts val="0"/>
              </a:spcBef>
              <a:buNone/>
              <a:defRPr sz="800" b="1" i="0" u="none" strike="noStrike" cap="none">
                <a:solidFill>
                  <a:schemeClr val="lt2"/>
                </a:solidFill>
                <a:latin typeface="Arial"/>
                <a:ea typeface="Arial"/>
                <a:cs typeface="Arial"/>
                <a:sym typeface="Arial"/>
              </a:defRPr>
            </a:lvl4pPr>
            <a:lvl5pPr marL="0" marR="0" lvl="4" indent="0" algn="l" rtl="0">
              <a:spcBef>
                <a:spcPts val="0"/>
              </a:spcBef>
              <a:buNone/>
              <a:defRPr sz="800" b="1" i="0" u="none" strike="noStrike" cap="none">
                <a:solidFill>
                  <a:schemeClr val="lt2"/>
                </a:solidFill>
                <a:latin typeface="Arial"/>
                <a:ea typeface="Arial"/>
                <a:cs typeface="Arial"/>
                <a:sym typeface="Arial"/>
              </a:defRPr>
            </a:lvl5pPr>
            <a:lvl6pPr marL="0" marR="0" lvl="5" indent="0" algn="l" rtl="0">
              <a:spcBef>
                <a:spcPts val="0"/>
              </a:spcBef>
              <a:buNone/>
              <a:defRPr sz="800" b="1" i="0" u="none" strike="noStrike" cap="none">
                <a:solidFill>
                  <a:schemeClr val="lt2"/>
                </a:solidFill>
                <a:latin typeface="Arial"/>
                <a:ea typeface="Arial"/>
                <a:cs typeface="Arial"/>
                <a:sym typeface="Arial"/>
              </a:defRPr>
            </a:lvl6pPr>
            <a:lvl7pPr marL="0" marR="0" lvl="6" indent="0" algn="l" rtl="0">
              <a:spcBef>
                <a:spcPts val="0"/>
              </a:spcBef>
              <a:buNone/>
              <a:defRPr sz="800" b="1" i="0" u="none" strike="noStrike" cap="none">
                <a:solidFill>
                  <a:schemeClr val="lt2"/>
                </a:solidFill>
                <a:latin typeface="Arial"/>
                <a:ea typeface="Arial"/>
                <a:cs typeface="Arial"/>
                <a:sym typeface="Arial"/>
              </a:defRPr>
            </a:lvl7pPr>
            <a:lvl8pPr marL="0" marR="0" lvl="7" indent="0" algn="l" rtl="0">
              <a:spcBef>
                <a:spcPts val="0"/>
              </a:spcBef>
              <a:buNone/>
              <a:defRPr sz="800" b="1" i="0" u="none" strike="noStrike" cap="none">
                <a:solidFill>
                  <a:schemeClr val="lt2"/>
                </a:solidFill>
                <a:latin typeface="Arial"/>
                <a:ea typeface="Arial"/>
                <a:cs typeface="Arial"/>
                <a:sym typeface="Arial"/>
              </a:defRPr>
            </a:lvl8pPr>
            <a:lvl9pPr marL="0" marR="0" lvl="8" indent="0" algn="l" rtl="0">
              <a:spcBef>
                <a:spcPts val="0"/>
              </a:spcBef>
              <a:buNone/>
              <a:defRPr sz="800" b="1" i="0" u="none" strike="noStrike" cap="none">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38" name="Google Shape;38;p4"/>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39" name="Google Shape;39;p4"/>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6264640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able of Contents">
  <p:cSld name="Table of Contents">
    <p:bg>
      <p:bgPr>
        <a:solidFill>
          <a:srgbClr val="FFFFFF"/>
        </a:solidFill>
        <a:effectLst/>
      </p:bgPr>
    </p:bg>
    <p:spTree>
      <p:nvGrpSpPr>
        <p:cNvPr id="1" name="Shape 40"/>
        <p:cNvGrpSpPr/>
        <p:nvPr/>
      </p:nvGrpSpPr>
      <p:grpSpPr>
        <a:xfrm>
          <a:off x="0" y="0"/>
          <a:ext cx="0" cy="0"/>
          <a:chOff x="0" y="0"/>
          <a:chExt cx="0" cy="0"/>
        </a:xfrm>
      </p:grpSpPr>
      <p:sp>
        <p:nvSpPr>
          <p:cNvPr id="41" name="Google Shape;41;p5"/>
          <p:cNvSpPr txBox="1">
            <a:spLocks noGrp="1"/>
          </p:cNvSpPr>
          <p:nvPr>
            <p:ph type="title"/>
          </p:nvPr>
        </p:nvSpPr>
        <p:spPr>
          <a:xfrm>
            <a:off x="5981100" y="1332225"/>
            <a:ext cx="5587014" cy="393450"/>
          </a:xfrm>
          <a:prstGeom prst="rect">
            <a:avLst/>
          </a:prstGeom>
          <a:noFill/>
          <a:ln>
            <a:noFill/>
          </a:ln>
        </p:spPr>
        <p:txBody>
          <a:bodyPr spcFirstLastPara="1" wrap="square" lIns="91425" tIns="91425" rIns="91425" bIns="91425" anchor="b" anchorCtr="0">
            <a:noAutofit/>
          </a:bodyPr>
          <a:lstStyle>
            <a:lvl1pPr marL="0" marR="0" lvl="0" indent="0" algn="l" rtl="0">
              <a:lnSpc>
                <a:spcPct val="107692"/>
              </a:lnSpc>
              <a:spcBef>
                <a:spcPts val="0"/>
              </a:spcBef>
              <a:spcAft>
                <a:spcPts val="0"/>
              </a:spcAft>
              <a:buClr>
                <a:schemeClr val="dk2"/>
              </a:buClr>
              <a:buSzPts val="1400"/>
              <a:buFont typeface="Times New Roman"/>
              <a:buNone/>
              <a:defRPr sz="2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42" name="Google Shape;42;p5"/>
          <p:cNvSpPr txBox="1">
            <a:spLocks noGrp="1"/>
          </p:cNvSpPr>
          <p:nvPr>
            <p:ph type="body" idx="1"/>
          </p:nvPr>
        </p:nvSpPr>
        <p:spPr>
          <a:xfrm>
            <a:off x="5977055" y="2000250"/>
            <a:ext cx="5591058" cy="3113088"/>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16666"/>
              </a:lnSpc>
              <a:spcBef>
                <a:spcPts val="0"/>
              </a:spcBef>
              <a:spcAft>
                <a:spcPts val="0"/>
              </a:spcAft>
              <a:buClr>
                <a:schemeClr val="lt2"/>
              </a:buClr>
              <a:buSzPts val="1400"/>
              <a:buFont typeface="Arial"/>
              <a:buNone/>
              <a:defRPr sz="1800" b="0" i="0" u="none" strike="noStrike" cap="none">
                <a:solidFill>
                  <a:schemeClr val="lt2"/>
                </a:solidFill>
                <a:latin typeface="Arial"/>
                <a:ea typeface="Arial"/>
                <a:cs typeface="Arial"/>
                <a:sym typeface="Arial"/>
              </a:defRPr>
            </a:lvl1pPr>
            <a:lvl2pPr marL="914400" marR="0" lvl="1" indent="-330200" algn="l" rtl="0">
              <a:lnSpc>
                <a:spcPct val="112500"/>
              </a:lnSpc>
              <a:spcBef>
                <a:spcPts val="600"/>
              </a:spcBef>
              <a:spcAft>
                <a:spcPts val="0"/>
              </a:spcAft>
              <a:buClr>
                <a:schemeClr val="lt2"/>
              </a:buClr>
              <a:buSzPts val="1600"/>
              <a:buFont typeface="Arial"/>
              <a:buChar char="•"/>
              <a:defRPr sz="1600" b="0" i="0" u="none" strike="noStrike" cap="none">
                <a:solidFill>
                  <a:schemeClr val="dk2"/>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3" name="Google Shape;43;p5"/>
          <p:cNvSpPr>
            <a:spLocks noGrp="1"/>
          </p:cNvSpPr>
          <p:nvPr>
            <p:ph type="pic" idx="2"/>
          </p:nvPr>
        </p:nvSpPr>
        <p:spPr>
          <a:xfrm>
            <a:off x="1" y="0"/>
            <a:ext cx="5168899"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4" name="Google Shape;44;p5"/>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i="0" u="none" strike="noStrike" cap="none">
                <a:solidFill>
                  <a:schemeClr val="lt2"/>
                </a:solidFill>
                <a:latin typeface="Arial"/>
                <a:ea typeface="Arial"/>
                <a:cs typeface="Arial"/>
                <a:sym typeface="Arial"/>
              </a:defRPr>
            </a:lvl1pPr>
            <a:lvl2pPr marL="0" marR="0" lvl="1" indent="0" algn="l" rtl="0">
              <a:spcBef>
                <a:spcPts val="0"/>
              </a:spcBef>
              <a:buNone/>
              <a:defRPr sz="800" b="1" i="0" u="none" strike="noStrike" cap="none">
                <a:solidFill>
                  <a:schemeClr val="lt2"/>
                </a:solidFill>
                <a:latin typeface="Arial"/>
                <a:ea typeface="Arial"/>
                <a:cs typeface="Arial"/>
                <a:sym typeface="Arial"/>
              </a:defRPr>
            </a:lvl2pPr>
            <a:lvl3pPr marL="0" marR="0" lvl="2" indent="0" algn="l" rtl="0">
              <a:spcBef>
                <a:spcPts val="0"/>
              </a:spcBef>
              <a:buNone/>
              <a:defRPr sz="800" b="1" i="0" u="none" strike="noStrike" cap="none">
                <a:solidFill>
                  <a:schemeClr val="lt2"/>
                </a:solidFill>
                <a:latin typeface="Arial"/>
                <a:ea typeface="Arial"/>
                <a:cs typeface="Arial"/>
                <a:sym typeface="Arial"/>
              </a:defRPr>
            </a:lvl3pPr>
            <a:lvl4pPr marL="0" marR="0" lvl="3" indent="0" algn="l" rtl="0">
              <a:spcBef>
                <a:spcPts val="0"/>
              </a:spcBef>
              <a:buNone/>
              <a:defRPr sz="800" b="1" i="0" u="none" strike="noStrike" cap="none">
                <a:solidFill>
                  <a:schemeClr val="lt2"/>
                </a:solidFill>
                <a:latin typeface="Arial"/>
                <a:ea typeface="Arial"/>
                <a:cs typeface="Arial"/>
                <a:sym typeface="Arial"/>
              </a:defRPr>
            </a:lvl4pPr>
            <a:lvl5pPr marL="0" marR="0" lvl="4" indent="0" algn="l" rtl="0">
              <a:spcBef>
                <a:spcPts val="0"/>
              </a:spcBef>
              <a:buNone/>
              <a:defRPr sz="800" b="1" i="0" u="none" strike="noStrike" cap="none">
                <a:solidFill>
                  <a:schemeClr val="lt2"/>
                </a:solidFill>
                <a:latin typeface="Arial"/>
                <a:ea typeface="Arial"/>
                <a:cs typeface="Arial"/>
                <a:sym typeface="Arial"/>
              </a:defRPr>
            </a:lvl5pPr>
            <a:lvl6pPr marL="0" marR="0" lvl="5" indent="0" algn="l" rtl="0">
              <a:spcBef>
                <a:spcPts val="0"/>
              </a:spcBef>
              <a:buNone/>
              <a:defRPr sz="800" b="1" i="0" u="none" strike="noStrike" cap="none">
                <a:solidFill>
                  <a:schemeClr val="lt2"/>
                </a:solidFill>
                <a:latin typeface="Arial"/>
                <a:ea typeface="Arial"/>
                <a:cs typeface="Arial"/>
                <a:sym typeface="Arial"/>
              </a:defRPr>
            </a:lvl6pPr>
            <a:lvl7pPr marL="0" marR="0" lvl="6" indent="0" algn="l" rtl="0">
              <a:spcBef>
                <a:spcPts val="0"/>
              </a:spcBef>
              <a:buNone/>
              <a:defRPr sz="800" b="1" i="0" u="none" strike="noStrike" cap="none">
                <a:solidFill>
                  <a:schemeClr val="lt2"/>
                </a:solidFill>
                <a:latin typeface="Arial"/>
                <a:ea typeface="Arial"/>
                <a:cs typeface="Arial"/>
                <a:sym typeface="Arial"/>
              </a:defRPr>
            </a:lvl7pPr>
            <a:lvl8pPr marL="0" marR="0" lvl="7" indent="0" algn="l" rtl="0">
              <a:spcBef>
                <a:spcPts val="0"/>
              </a:spcBef>
              <a:buNone/>
              <a:defRPr sz="800" b="1" i="0" u="none" strike="noStrike" cap="none">
                <a:solidFill>
                  <a:schemeClr val="lt2"/>
                </a:solidFill>
                <a:latin typeface="Arial"/>
                <a:ea typeface="Arial"/>
                <a:cs typeface="Arial"/>
                <a:sym typeface="Arial"/>
              </a:defRPr>
            </a:lvl8pPr>
            <a:lvl9pPr marL="0" marR="0" lvl="8" indent="0" algn="l" rtl="0">
              <a:spcBef>
                <a:spcPts val="0"/>
              </a:spcBef>
              <a:buNone/>
              <a:defRPr sz="800" b="1" i="0" u="none" strike="noStrike" cap="none">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45" name="Google Shape;45;p5"/>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275726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matchingName="Introduction">
  <p:cSld name="Introduction">
    <p:bg>
      <p:bgPr>
        <a:solidFill>
          <a:schemeClr val="lt2"/>
        </a:solidFill>
        <a:effectLst/>
      </p:bgPr>
    </p:bg>
    <p:spTree>
      <p:nvGrpSpPr>
        <p:cNvPr id="1" name="Shape 46"/>
        <p:cNvGrpSpPr/>
        <p:nvPr/>
      </p:nvGrpSpPr>
      <p:grpSpPr>
        <a:xfrm>
          <a:off x="0" y="0"/>
          <a:ext cx="0" cy="0"/>
          <a:chOff x="0" y="0"/>
          <a:chExt cx="0" cy="0"/>
        </a:xfrm>
      </p:grpSpPr>
      <p:sp>
        <p:nvSpPr>
          <p:cNvPr id="47" name="Google Shape;47;p6"/>
          <p:cNvSpPr txBox="1">
            <a:spLocks noGrp="1"/>
          </p:cNvSpPr>
          <p:nvPr>
            <p:ph type="title"/>
          </p:nvPr>
        </p:nvSpPr>
        <p:spPr>
          <a:xfrm>
            <a:off x="630793" y="418050"/>
            <a:ext cx="4783668" cy="1144958"/>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rgbClr val="FFFFFF"/>
              </a:buClr>
              <a:buSzPts val="1400"/>
              <a:buFont typeface="Times New Roman"/>
              <a:buNone/>
              <a:defRPr sz="3600" b="1" i="0" u="none" strike="noStrike" cap="none">
                <a:solidFill>
                  <a:srgbClr val="FFFFFF"/>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48" name="Google Shape;48;p6"/>
          <p:cNvSpPr txBox="1">
            <a:spLocks noGrp="1"/>
          </p:cNvSpPr>
          <p:nvPr>
            <p:ph type="body" idx="1"/>
          </p:nvPr>
        </p:nvSpPr>
        <p:spPr>
          <a:xfrm>
            <a:off x="625090" y="2085975"/>
            <a:ext cx="4711701" cy="3124201"/>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11111"/>
              </a:lnSpc>
              <a:spcBef>
                <a:spcPts val="0"/>
              </a:spcBef>
              <a:spcAft>
                <a:spcPts val="0"/>
              </a:spcAft>
              <a:buClr>
                <a:schemeClr val="dk1"/>
              </a:buClr>
              <a:buSzPts val="1400"/>
              <a:buFont typeface="Arial"/>
              <a:buNone/>
              <a:defRPr sz="1800" b="0" i="0" u="none" strike="noStrike" cap="none">
                <a:solidFill>
                  <a:srgbClr val="FFFFFF"/>
                </a:solidFill>
                <a:latin typeface="Arial"/>
                <a:ea typeface="Arial"/>
                <a:cs typeface="Arial"/>
                <a:sym typeface="Arial"/>
              </a:defRPr>
            </a:lvl1pPr>
            <a:lvl2pPr marL="914400" marR="0" lvl="1" indent="-304800" algn="l" rtl="0">
              <a:lnSpc>
                <a:spcPct val="133333"/>
              </a:lnSpc>
              <a:spcBef>
                <a:spcPts val="1701"/>
              </a:spcBef>
              <a:spcAft>
                <a:spcPts val="0"/>
              </a:spcAft>
              <a:buClr>
                <a:schemeClr val="lt2"/>
              </a:buClr>
              <a:buSzPts val="1200"/>
              <a:buFont typeface="Arial"/>
              <a:buChar char="•"/>
              <a:defRPr sz="1200" b="0" i="1" u="none" strike="noStrike" cap="none">
                <a:solidFill>
                  <a:schemeClr val="lt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9" name="Google Shape;49;p6"/>
          <p:cNvSpPr>
            <a:spLocks noGrp="1"/>
          </p:cNvSpPr>
          <p:nvPr>
            <p:ph type="pic" idx="2"/>
          </p:nvPr>
        </p:nvSpPr>
        <p:spPr>
          <a:xfrm>
            <a:off x="6108701" y="0"/>
            <a:ext cx="60833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50" name="Google Shape;50;p6"/>
          <p:cNvPicPr preferRelativeResize="0"/>
          <p:nvPr/>
        </p:nvPicPr>
        <p:blipFill rotWithShape="1">
          <a:blip r:embed="rId2">
            <a:alphaModFix/>
          </a:blip>
          <a:srcRect/>
          <a:stretch/>
        </p:blipFill>
        <p:spPr>
          <a:xfrm>
            <a:off x="623888" y="6375599"/>
            <a:ext cx="927787" cy="281275"/>
          </a:xfrm>
          <a:prstGeom prst="rect">
            <a:avLst/>
          </a:prstGeom>
          <a:noFill/>
          <a:ln>
            <a:noFill/>
          </a:ln>
        </p:spPr>
      </p:pic>
      <p:sp>
        <p:nvSpPr>
          <p:cNvPr id="51" name="Google Shape;51;p6"/>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i="0" u="none" strike="noStrike" cap="none">
                <a:solidFill>
                  <a:schemeClr val="lt2"/>
                </a:solidFill>
                <a:latin typeface="Arial"/>
                <a:ea typeface="Arial"/>
                <a:cs typeface="Arial"/>
                <a:sym typeface="Arial"/>
              </a:defRPr>
            </a:lvl1pPr>
            <a:lvl2pPr marL="0" marR="0" lvl="1" indent="0" algn="l" rtl="0">
              <a:spcBef>
                <a:spcPts val="0"/>
              </a:spcBef>
              <a:buNone/>
              <a:defRPr sz="800" b="1" i="0" u="none" strike="noStrike" cap="none">
                <a:solidFill>
                  <a:schemeClr val="lt2"/>
                </a:solidFill>
                <a:latin typeface="Arial"/>
                <a:ea typeface="Arial"/>
                <a:cs typeface="Arial"/>
                <a:sym typeface="Arial"/>
              </a:defRPr>
            </a:lvl2pPr>
            <a:lvl3pPr marL="0" marR="0" lvl="2" indent="0" algn="l" rtl="0">
              <a:spcBef>
                <a:spcPts val="0"/>
              </a:spcBef>
              <a:buNone/>
              <a:defRPr sz="800" b="1" i="0" u="none" strike="noStrike" cap="none">
                <a:solidFill>
                  <a:schemeClr val="lt2"/>
                </a:solidFill>
                <a:latin typeface="Arial"/>
                <a:ea typeface="Arial"/>
                <a:cs typeface="Arial"/>
                <a:sym typeface="Arial"/>
              </a:defRPr>
            </a:lvl3pPr>
            <a:lvl4pPr marL="0" marR="0" lvl="3" indent="0" algn="l" rtl="0">
              <a:spcBef>
                <a:spcPts val="0"/>
              </a:spcBef>
              <a:buNone/>
              <a:defRPr sz="800" b="1" i="0" u="none" strike="noStrike" cap="none">
                <a:solidFill>
                  <a:schemeClr val="lt2"/>
                </a:solidFill>
                <a:latin typeface="Arial"/>
                <a:ea typeface="Arial"/>
                <a:cs typeface="Arial"/>
                <a:sym typeface="Arial"/>
              </a:defRPr>
            </a:lvl4pPr>
            <a:lvl5pPr marL="0" marR="0" lvl="4" indent="0" algn="l" rtl="0">
              <a:spcBef>
                <a:spcPts val="0"/>
              </a:spcBef>
              <a:buNone/>
              <a:defRPr sz="800" b="1" i="0" u="none" strike="noStrike" cap="none">
                <a:solidFill>
                  <a:schemeClr val="lt2"/>
                </a:solidFill>
                <a:latin typeface="Arial"/>
                <a:ea typeface="Arial"/>
                <a:cs typeface="Arial"/>
                <a:sym typeface="Arial"/>
              </a:defRPr>
            </a:lvl5pPr>
            <a:lvl6pPr marL="0" marR="0" lvl="5" indent="0" algn="l" rtl="0">
              <a:spcBef>
                <a:spcPts val="0"/>
              </a:spcBef>
              <a:buNone/>
              <a:defRPr sz="800" b="1" i="0" u="none" strike="noStrike" cap="none">
                <a:solidFill>
                  <a:schemeClr val="lt2"/>
                </a:solidFill>
                <a:latin typeface="Arial"/>
                <a:ea typeface="Arial"/>
                <a:cs typeface="Arial"/>
                <a:sym typeface="Arial"/>
              </a:defRPr>
            </a:lvl6pPr>
            <a:lvl7pPr marL="0" marR="0" lvl="6" indent="0" algn="l" rtl="0">
              <a:spcBef>
                <a:spcPts val="0"/>
              </a:spcBef>
              <a:buNone/>
              <a:defRPr sz="800" b="1" i="0" u="none" strike="noStrike" cap="none">
                <a:solidFill>
                  <a:schemeClr val="lt2"/>
                </a:solidFill>
                <a:latin typeface="Arial"/>
                <a:ea typeface="Arial"/>
                <a:cs typeface="Arial"/>
                <a:sym typeface="Arial"/>
              </a:defRPr>
            </a:lvl7pPr>
            <a:lvl8pPr marL="0" marR="0" lvl="7" indent="0" algn="l" rtl="0">
              <a:spcBef>
                <a:spcPts val="0"/>
              </a:spcBef>
              <a:buNone/>
              <a:defRPr sz="800" b="1" i="0" u="none" strike="noStrike" cap="none">
                <a:solidFill>
                  <a:schemeClr val="lt2"/>
                </a:solidFill>
                <a:latin typeface="Arial"/>
                <a:ea typeface="Arial"/>
                <a:cs typeface="Arial"/>
                <a:sym typeface="Arial"/>
              </a:defRPr>
            </a:lvl8pPr>
            <a:lvl9pPr marL="0" marR="0" lvl="8" indent="0" algn="l" rtl="0">
              <a:spcBef>
                <a:spcPts val="0"/>
              </a:spcBef>
              <a:buNone/>
              <a:defRPr sz="800" b="1" i="0" u="none" strike="noStrike" cap="none">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52" name="Google Shape;52;p6"/>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53" name="Google Shape;53;p6"/>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0212636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matchingName="Divider Option 1">
  <p:cSld name="Divider Option 1">
    <p:bg>
      <p:bgPr>
        <a:blipFill rotWithShape="1">
          <a:blip r:embed="rId2">
            <a:alphaModFix/>
          </a:blip>
          <a:stretch>
            <a:fillRect l="-16997" r="-16998"/>
          </a:stretch>
        </a:blipFill>
        <a:effectLst/>
      </p:bgPr>
    </p:bg>
    <p:spTree>
      <p:nvGrpSpPr>
        <p:cNvPr id="1" name="Shape 54"/>
        <p:cNvGrpSpPr/>
        <p:nvPr/>
      </p:nvGrpSpPr>
      <p:grpSpPr>
        <a:xfrm>
          <a:off x="0" y="0"/>
          <a:ext cx="0" cy="0"/>
          <a:chOff x="0" y="0"/>
          <a:chExt cx="0" cy="0"/>
        </a:xfrm>
      </p:grpSpPr>
      <p:sp>
        <p:nvSpPr>
          <p:cNvPr id="55" name="Google Shape;55;p7"/>
          <p:cNvSpPr/>
          <p:nvPr/>
        </p:nvSpPr>
        <p:spPr>
          <a:xfrm>
            <a:off x="3492800" y="784570"/>
            <a:ext cx="5209200" cy="5422209"/>
          </a:xfrm>
          <a:custGeom>
            <a:avLst/>
            <a:gdLst/>
            <a:ahLst/>
            <a:cxnLst/>
            <a:rect l="l" t="t" r="r" b="b"/>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56" name="Google Shape;56;p7"/>
          <p:cNvSpPr txBox="1">
            <a:spLocks noGrp="1"/>
          </p:cNvSpPr>
          <p:nvPr>
            <p:ph type="ctrTitle"/>
          </p:nvPr>
        </p:nvSpPr>
        <p:spPr>
          <a:xfrm>
            <a:off x="3671248" y="2973675"/>
            <a:ext cx="4831307" cy="1044000"/>
          </a:xfrm>
          <a:prstGeom prst="rect">
            <a:avLst/>
          </a:prstGeom>
          <a:noFill/>
          <a:ln>
            <a:noFill/>
          </a:ln>
        </p:spPr>
        <p:txBody>
          <a:bodyPr spcFirstLastPara="1" wrap="square" lIns="91425" tIns="91425" rIns="91425" bIns="91425" anchor="ctr" anchorCtr="0">
            <a:noAutofit/>
          </a:bodyPr>
          <a:lstStyle>
            <a:lvl1pPr marL="0" marR="0" lvl="0" indent="0" algn="ctr" rtl="0">
              <a:lnSpc>
                <a:spcPct val="105882"/>
              </a:lnSpc>
              <a:spcBef>
                <a:spcPts val="0"/>
              </a:spcBef>
              <a:spcAft>
                <a:spcPts val="0"/>
              </a:spcAft>
              <a:buClr>
                <a:schemeClr val="dk2"/>
              </a:buClr>
              <a:buSzPts val="1400"/>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12307418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matchingName="Divider Option 2">
  <p:cSld name="Divider Option 2">
    <p:bg>
      <p:bgPr>
        <a:blipFill rotWithShape="1">
          <a:blip r:embed="rId2">
            <a:alphaModFix/>
          </a:blip>
          <a:stretch>
            <a:fillRect l="-30997" r="-30995"/>
          </a:stretch>
        </a:blipFill>
        <a:effectLst/>
      </p:bgPr>
    </p:bg>
    <p:spTree>
      <p:nvGrpSpPr>
        <p:cNvPr id="1" name="Shape 57"/>
        <p:cNvGrpSpPr/>
        <p:nvPr/>
      </p:nvGrpSpPr>
      <p:grpSpPr>
        <a:xfrm>
          <a:off x="0" y="0"/>
          <a:ext cx="0" cy="0"/>
          <a:chOff x="0" y="0"/>
          <a:chExt cx="0" cy="0"/>
        </a:xfrm>
      </p:grpSpPr>
      <p:sp>
        <p:nvSpPr>
          <p:cNvPr id="58" name="Google Shape;58;p8"/>
          <p:cNvSpPr/>
          <p:nvPr/>
        </p:nvSpPr>
        <p:spPr>
          <a:xfrm>
            <a:off x="3492800" y="784570"/>
            <a:ext cx="5209200" cy="5422209"/>
          </a:xfrm>
          <a:custGeom>
            <a:avLst/>
            <a:gdLst/>
            <a:ahLst/>
            <a:cxnLst/>
            <a:rect l="l" t="t" r="r" b="b"/>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59" name="Google Shape;59;p8"/>
          <p:cNvSpPr txBox="1">
            <a:spLocks noGrp="1"/>
          </p:cNvSpPr>
          <p:nvPr>
            <p:ph type="ctrTitle"/>
          </p:nvPr>
        </p:nvSpPr>
        <p:spPr>
          <a:xfrm>
            <a:off x="3671248" y="2973675"/>
            <a:ext cx="4831307" cy="1044000"/>
          </a:xfrm>
          <a:prstGeom prst="rect">
            <a:avLst/>
          </a:prstGeom>
          <a:noFill/>
          <a:ln>
            <a:noFill/>
          </a:ln>
        </p:spPr>
        <p:txBody>
          <a:bodyPr spcFirstLastPara="1" wrap="square" lIns="91425" tIns="91425" rIns="91425" bIns="91425" anchor="ctr" anchorCtr="0">
            <a:noAutofit/>
          </a:bodyPr>
          <a:lstStyle>
            <a:lvl1pPr marL="0" marR="0" lvl="0" indent="0" algn="ctr" rtl="0">
              <a:lnSpc>
                <a:spcPct val="105882"/>
              </a:lnSpc>
              <a:spcBef>
                <a:spcPts val="0"/>
              </a:spcBef>
              <a:spcAft>
                <a:spcPts val="0"/>
              </a:spcAft>
              <a:buClr>
                <a:schemeClr val="dk2"/>
              </a:buClr>
              <a:buSzPts val="1400"/>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45119712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matchingName="Divider Option 3">
  <p:cSld name="Divider Option 3">
    <p:bg>
      <p:bgPr>
        <a:blipFill rotWithShape="1">
          <a:blip r:embed="rId2">
            <a:alphaModFix/>
          </a:blip>
          <a:stretch>
            <a:fillRect l="-37997" r="-37997"/>
          </a:stretch>
        </a:blipFill>
        <a:effectLst/>
      </p:bgPr>
    </p:bg>
    <p:spTree>
      <p:nvGrpSpPr>
        <p:cNvPr id="1" name="Shape 60"/>
        <p:cNvGrpSpPr/>
        <p:nvPr/>
      </p:nvGrpSpPr>
      <p:grpSpPr>
        <a:xfrm>
          <a:off x="0" y="0"/>
          <a:ext cx="0" cy="0"/>
          <a:chOff x="0" y="0"/>
          <a:chExt cx="0" cy="0"/>
        </a:xfrm>
      </p:grpSpPr>
      <p:sp>
        <p:nvSpPr>
          <p:cNvPr id="61" name="Google Shape;61;p9"/>
          <p:cNvSpPr/>
          <p:nvPr/>
        </p:nvSpPr>
        <p:spPr>
          <a:xfrm>
            <a:off x="3491400" y="784495"/>
            <a:ext cx="5209200" cy="5422209"/>
          </a:xfrm>
          <a:custGeom>
            <a:avLst/>
            <a:gdLst/>
            <a:ahLst/>
            <a:cxnLst/>
            <a:rect l="l" t="t" r="r" b="b"/>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62" name="Google Shape;62;p9"/>
          <p:cNvSpPr txBox="1">
            <a:spLocks noGrp="1"/>
          </p:cNvSpPr>
          <p:nvPr>
            <p:ph type="ctrTitle"/>
          </p:nvPr>
        </p:nvSpPr>
        <p:spPr>
          <a:xfrm>
            <a:off x="3671248" y="2973675"/>
            <a:ext cx="4831307" cy="1044000"/>
          </a:xfrm>
          <a:prstGeom prst="rect">
            <a:avLst/>
          </a:prstGeom>
          <a:noFill/>
          <a:ln>
            <a:noFill/>
          </a:ln>
        </p:spPr>
        <p:txBody>
          <a:bodyPr spcFirstLastPara="1" wrap="square" lIns="91425" tIns="91425" rIns="91425" bIns="91425" anchor="ctr" anchorCtr="0">
            <a:noAutofit/>
          </a:bodyPr>
          <a:lstStyle>
            <a:lvl1pPr marL="0" marR="0" lvl="0" indent="0" algn="ctr" rtl="0">
              <a:lnSpc>
                <a:spcPct val="105882"/>
              </a:lnSpc>
              <a:spcBef>
                <a:spcPts val="0"/>
              </a:spcBef>
              <a:spcAft>
                <a:spcPts val="0"/>
              </a:spcAft>
              <a:buClr>
                <a:schemeClr val="dk2"/>
              </a:buClr>
              <a:buSzPts val="1400"/>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34290440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5"/>
        <p:cNvGrpSpPr/>
        <p:nvPr/>
      </p:nvGrpSpPr>
      <p:grpSpPr>
        <a:xfrm>
          <a:off x="0" y="0"/>
          <a:ext cx="0" cy="0"/>
          <a:chOff x="0" y="0"/>
          <a:chExt cx="0" cy="0"/>
        </a:xfrm>
      </p:grpSpPr>
      <p:sp>
        <p:nvSpPr>
          <p:cNvPr id="16" name="Shape 16"/>
          <p:cNvSpPr txBox="1">
            <a:spLocks noGrp="1"/>
          </p:cNvSpPr>
          <p:nvPr>
            <p:ph type="title"/>
          </p:nvPr>
        </p:nvSpPr>
        <p:spPr>
          <a:xfrm>
            <a:off x="415600" y="2867800"/>
            <a:ext cx="11360700" cy="11223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1pPr>
            <a:lvl2pPr lvl="1" algn="ctr">
              <a:spcBef>
                <a:spcPts val="0"/>
              </a:spcBef>
              <a:spcAft>
                <a:spcPts val="0"/>
              </a:spcAft>
              <a:buClr>
                <a:schemeClr val="dk1"/>
              </a:buClr>
              <a:buSzPts val="4800"/>
              <a:buFont typeface="Arial"/>
              <a:buNone/>
              <a:defRPr sz="4800">
                <a:solidFill>
                  <a:schemeClr val="dk1"/>
                </a:solidFill>
              </a:defRPr>
            </a:lvl2pPr>
            <a:lvl3pPr lvl="2" algn="ctr">
              <a:spcBef>
                <a:spcPts val="0"/>
              </a:spcBef>
              <a:spcAft>
                <a:spcPts val="0"/>
              </a:spcAft>
              <a:buClr>
                <a:schemeClr val="dk1"/>
              </a:buClr>
              <a:buSzPts val="4800"/>
              <a:buFont typeface="Arial"/>
              <a:buNone/>
              <a:defRPr sz="4800">
                <a:solidFill>
                  <a:schemeClr val="dk1"/>
                </a:solidFill>
              </a:defRPr>
            </a:lvl3pPr>
            <a:lvl4pPr lvl="3" algn="ctr">
              <a:spcBef>
                <a:spcPts val="0"/>
              </a:spcBef>
              <a:spcAft>
                <a:spcPts val="0"/>
              </a:spcAft>
              <a:buClr>
                <a:schemeClr val="dk1"/>
              </a:buClr>
              <a:buSzPts val="4800"/>
              <a:buFont typeface="Arial"/>
              <a:buNone/>
              <a:defRPr sz="4800">
                <a:solidFill>
                  <a:schemeClr val="dk1"/>
                </a:solidFill>
              </a:defRPr>
            </a:lvl4pPr>
            <a:lvl5pPr lvl="4" algn="ctr">
              <a:spcBef>
                <a:spcPts val="0"/>
              </a:spcBef>
              <a:spcAft>
                <a:spcPts val="0"/>
              </a:spcAft>
              <a:buClr>
                <a:schemeClr val="dk1"/>
              </a:buClr>
              <a:buSzPts val="4800"/>
              <a:buFont typeface="Arial"/>
              <a:buNone/>
              <a:defRPr sz="4800">
                <a:solidFill>
                  <a:schemeClr val="dk1"/>
                </a:solidFill>
              </a:defRPr>
            </a:lvl5pPr>
            <a:lvl6pPr lvl="5" algn="ctr">
              <a:spcBef>
                <a:spcPts val="0"/>
              </a:spcBef>
              <a:spcAft>
                <a:spcPts val="0"/>
              </a:spcAft>
              <a:buClr>
                <a:schemeClr val="dk1"/>
              </a:buClr>
              <a:buSzPts val="4800"/>
              <a:buFont typeface="Arial"/>
              <a:buNone/>
              <a:defRPr sz="4800">
                <a:solidFill>
                  <a:schemeClr val="dk1"/>
                </a:solidFill>
              </a:defRPr>
            </a:lvl6pPr>
            <a:lvl7pPr lvl="6" algn="ctr">
              <a:spcBef>
                <a:spcPts val="0"/>
              </a:spcBef>
              <a:spcAft>
                <a:spcPts val="0"/>
              </a:spcAft>
              <a:buClr>
                <a:schemeClr val="dk1"/>
              </a:buClr>
              <a:buSzPts val="4800"/>
              <a:buFont typeface="Arial"/>
              <a:buNone/>
              <a:defRPr sz="4800">
                <a:solidFill>
                  <a:schemeClr val="dk1"/>
                </a:solidFill>
              </a:defRPr>
            </a:lvl7pPr>
            <a:lvl8pPr lvl="7" algn="ctr">
              <a:spcBef>
                <a:spcPts val="0"/>
              </a:spcBef>
              <a:spcAft>
                <a:spcPts val="0"/>
              </a:spcAft>
              <a:buClr>
                <a:schemeClr val="dk1"/>
              </a:buClr>
              <a:buSzPts val="4800"/>
              <a:buFont typeface="Arial"/>
              <a:buNone/>
              <a:defRPr sz="4800">
                <a:solidFill>
                  <a:schemeClr val="dk1"/>
                </a:solidFill>
              </a:defRPr>
            </a:lvl8pPr>
            <a:lvl9pPr lvl="8" algn="ctr">
              <a:spcBef>
                <a:spcPts val="0"/>
              </a:spcBef>
              <a:spcAft>
                <a:spcPts val="0"/>
              </a:spcAft>
              <a:buClr>
                <a:schemeClr val="dk1"/>
              </a:buClr>
              <a:buSzPts val="4800"/>
              <a:buFont typeface="Arial"/>
              <a:buNone/>
              <a:defRPr sz="4800">
                <a:solidFill>
                  <a:schemeClr val="dk1"/>
                </a:solidFill>
              </a:defRPr>
            </a:lvl9pPr>
          </a:lstStyle>
          <a:p>
            <a:endParaRPr/>
          </a:p>
        </p:txBody>
      </p:sp>
      <p:sp>
        <p:nvSpPr>
          <p:cNvPr id="17" name="Shape 17"/>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matchingName="Divider Option 4">
  <p:cSld name="Divider Option 4">
    <p:bg>
      <p:bgPr>
        <a:blipFill rotWithShape="1">
          <a:blip r:embed="rId2">
            <a:alphaModFix/>
          </a:blip>
          <a:stretch>
            <a:fillRect l="-27998" r="-27998"/>
          </a:stretch>
        </a:blipFill>
        <a:effectLst/>
      </p:bgPr>
    </p:bg>
    <p:spTree>
      <p:nvGrpSpPr>
        <p:cNvPr id="1" name="Shape 63"/>
        <p:cNvGrpSpPr/>
        <p:nvPr/>
      </p:nvGrpSpPr>
      <p:grpSpPr>
        <a:xfrm>
          <a:off x="0" y="0"/>
          <a:ext cx="0" cy="0"/>
          <a:chOff x="0" y="0"/>
          <a:chExt cx="0" cy="0"/>
        </a:xfrm>
      </p:grpSpPr>
      <p:sp>
        <p:nvSpPr>
          <p:cNvPr id="64" name="Google Shape;64;p10"/>
          <p:cNvSpPr/>
          <p:nvPr/>
        </p:nvSpPr>
        <p:spPr>
          <a:xfrm>
            <a:off x="3492800" y="784570"/>
            <a:ext cx="5209200" cy="5422209"/>
          </a:xfrm>
          <a:custGeom>
            <a:avLst/>
            <a:gdLst/>
            <a:ahLst/>
            <a:cxnLst/>
            <a:rect l="l" t="t" r="r" b="b"/>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65" name="Google Shape;65;p10"/>
          <p:cNvSpPr txBox="1">
            <a:spLocks noGrp="1"/>
          </p:cNvSpPr>
          <p:nvPr>
            <p:ph type="ctrTitle"/>
          </p:nvPr>
        </p:nvSpPr>
        <p:spPr>
          <a:xfrm>
            <a:off x="3671248" y="2973675"/>
            <a:ext cx="4831307" cy="1044000"/>
          </a:xfrm>
          <a:prstGeom prst="rect">
            <a:avLst/>
          </a:prstGeom>
          <a:noFill/>
          <a:ln>
            <a:noFill/>
          </a:ln>
        </p:spPr>
        <p:txBody>
          <a:bodyPr spcFirstLastPara="1" wrap="square" lIns="91425" tIns="91425" rIns="91425" bIns="91425" anchor="ctr" anchorCtr="0">
            <a:noAutofit/>
          </a:bodyPr>
          <a:lstStyle>
            <a:lvl1pPr marL="0" marR="0" lvl="0" indent="0" algn="ctr" rtl="0">
              <a:lnSpc>
                <a:spcPct val="105882"/>
              </a:lnSpc>
              <a:spcBef>
                <a:spcPts val="0"/>
              </a:spcBef>
              <a:spcAft>
                <a:spcPts val="0"/>
              </a:spcAft>
              <a:buClr>
                <a:schemeClr val="dk2"/>
              </a:buClr>
              <a:buSzPts val="1400"/>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35433304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matchingName="Divider Option 5">
  <p:cSld name="Divider Option 5">
    <p:bg>
      <p:bgPr>
        <a:blipFill rotWithShape="1">
          <a:blip r:embed="rId2">
            <a:alphaModFix/>
          </a:blip>
          <a:stretch>
            <a:fillRect l="-11999" r="-11997"/>
          </a:stretch>
        </a:blipFill>
        <a:effectLst/>
      </p:bgPr>
    </p:bg>
    <p:spTree>
      <p:nvGrpSpPr>
        <p:cNvPr id="1" name="Shape 66"/>
        <p:cNvGrpSpPr/>
        <p:nvPr/>
      </p:nvGrpSpPr>
      <p:grpSpPr>
        <a:xfrm>
          <a:off x="0" y="0"/>
          <a:ext cx="0" cy="0"/>
          <a:chOff x="0" y="0"/>
          <a:chExt cx="0" cy="0"/>
        </a:xfrm>
      </p:grpSpPr>
      <p:sp>
        <p:nvSpPr>
          <p:cNvPr id="67" name="Google Shape;67;p11"/>
          <p:cNvSpPr/>
          <p:nvPr/>
        </p:nvSpPr>
        <p:spPr>
          <a:xfrm>
            <a:off x="3492800" y="784570"/>
            <a:ext cx="5209200" cy="5422209"/>
          </a:xfrm>
          <a:custGeom>
            <a:avLst/>
            <a:gdLst/>
            <a:ahLst/>
            <a:cxnLst/>
            <a:rect l="l" t="t" r="r" b="b"/>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68" name="Google Shape;68;p11"/>
          <p:cNvSpPr txBox="1">
            <a:spLocks noGrp="1"/>
          </p:cNvSpPr>
          <p:nvPr>
            <p:ph type="ctrTitle"/>
          </p:nvPr>
        </p:nvSpPr>
        <p:spPr>
          <a:xfrm>
            <a:off x="3671248" y="2973675"/>
            <a:ext cx="4831307" cy="1044000"/>
          </a:xfrm>
          <a:prstGeom prst="rect">
            <a:avLst/>
          </a:prstGeom>
          <a:noFill/>
          <a:ln>
            <a:noFill/>
          </a:ln>
        </p:spPr>
        <p:txBody>
          <a:bodyPr spcFirstLastPara="1" wrap="square" lIns="91425" tIns="91425" rIns="91425" bIns="91425" anchor="ctr" anchorCtr="0">
            <a:noAutofit/>
          </a:bodyPr>
          <a:lstStyle>
            <a:lvl1pPr marL="0" marR="0" lvl="0" indent="0" algn="ctr" rtl="0">
              <a:lnSpc>
                <a:spcPct val="105882"/>
              </a:lnSpc>
              <a:spcBef>
                <a:spcPts val="0"/>
              </a:spcBef>
              <a:spcAft>
                <a:spcPts val="0"/>
              </a:spcAft>
              <a:buClr>
                <a:schemeClr val="dk2"/>
              </a:buClr>
              <a:buSzPts val="1400"/>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34107174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matchingName="Divider Option 6">
  <p:cSld name="Divider Option 6">
    <p:bg>
      <p:bgPr>
        <a:blipFill rotWithShape="1">
          <a:blip r:embed="rId2">
            <a:alphaModFix/>
          </a:blip>
          <a:stretch>
            <a:fillRect l="-10999" r="-10999"/>
          </a:stretch>
        </a:blipFill>
        <a:effectLst/>
      </p:bgPr>
    </p:bg>
    <p:spTree>
      <p:nvGrpSpPr>
        <p:cNvPr id="1" name="Shape 69"/>
        <p:cNvGrpSpPr/>
        <p:nvPr/>
      </p:nvGrpSpPr>
      <p:grpSpPr>
        <a:xfrm>
          <a:off x="0" y="0"/>
          <a:ext cx="0" cy="0"/>
          <a:chOff x="0" y="0"/>
          <a:chExt cx="0" cy="0"/>
        </a:xfrm>
      </p:grpSpPr>
      <p:sp>
        <p:nvSpPr>
          <p:cNvPr id="70" name="Google Shape;70;p12"/>
          <p:cNvSpPr/>
          <p:nvPr/>
        </p:nvSpPr>
        <p:spPr>
          <a:xfrm>
            <a:off x="3492800" y="784570"/>
            <a:ext cx="5209200" cy="5422209"/>
          </a:xfrm>
          <a:custGeom>
            <a:avLst/>
            <a:gdLst/>
            <a:ahLst/>
            <a:cxnLst/>
            <a:rect l="l" t="t" r="r" b="b"/>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71" name="Google Shape;71;p12"/>
          <p:cNvSpPr txBox="1">
            <a:spLocks noGrp="1"/>
          </p:cNvSpPr>
          <p:nvPr>
            <p:ph type="ctrTitle"/>
          </p:nvPr>
        </p:nvSpPr>
        <p:spPr>
          <a:xfrm>
            <a:off x="3671248" y="2973675"/>
            <a:ext cx="4831307" cy="1044000"/>
          </a:xfrm>
          <a:prstGeom prst="rect">
            <a:avLst/>
          </a:prstGeom>
          <a:noFill/>
          <a:ln>
            <a:noFill/>
          </a:ln>
        </p:spPr>
        <p:txBody>
          <a:bodyPr spcFirstLastPara="1" wrap="square" lIns="91425" tIns="91425" rIns="91425" bIns="91425" anchor="ctr" anchorCtr="0">
            <a:noAutofit/>
          </a:bodyPr>
          <a:lstStyle>
            <a:lvl1pPr marL="0" marR="0" lvl="0" indent="0" algn="ctr" rtl="0">
              <a:lnSpc>
                <a:spcPct val="105882"/>
              </a:lnSpc>
              <a:spcBef>
                <a:spcPts val="0"/>
              </a:spcBef>
              <a:spcAft>
                <a:spcPts val="0"/>
              </a:spcAft>
              <a:buClr>
                <a:schemeClr val="dk2"/>
              </a:buClr>
              <a:buSzPts val="1400"/>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190084013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matchingName="Statement and Image  Option1">
  <p:cSld name="Statement and Image  Option1">
    <p:bg>
      <p:bgPr>
        <a:solidFill>
          <a:schemeClr val="lt1"/>
        </a:solidFill>
        <a:effectLst/>
      </p:bgPr>
    </p:bg>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630793" y="418050"/>
            <a:ext cx="4908217" cy="1144958"/>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74" name="Google Shape;74;p13"/>
          <p:cNvSpPr txBox="1">
            <a:spLocks noGrp="1"/>
          </p:cNvSpPr>
          <p:nvPr>
            <p:ph type="body" idx="1"/>
          </p:nvPr>
        </p:nvSpPr>
        <p:spPr>
          <a:xfrm>
            <a:off x="630792" y="1695450"/>
            <a:ext cx="4908217" cy="3124201"/>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dk1"/>
              </a:buClr>
              <a:buSzPts val="1400"/>
              <a:buFont typeface="Arial"/>
              <a:buNone/>
              <a:defRPr sz="1800" b="0" i="0" u="none" strike="noStrike" cap="none">
                <a:solidFill>
                  <a:srgbClr val="000000"/>
                </a:solidFill>
                <a:latin typeface="Arial"/>
                <a:ea typeface="Arial"/>
                <a:cs typeface="Arial"/>
                <a:sym typeface="Arial"/>
              </a:defRPr>
            </a:lvl1pPr>
            <a:lvl2pPr marL="914400" marR="0" lvl="1" indent="-228600" algn="l" rtl="0">
              <a:lnSpc>
                <a:spcPct val="133333"/>
              </a:lnSpc>
              <a:spcBef>
                <a:spcPts val="1701"/>
              </a:spcBef>
              <a:spcAft>
                <a:spcPts val="0"/>
              </a:spcAft>
              <a:buClr>
                <a:schemeClr val="lt2"/>
              </a:buClr>
              <a:buSzPts val="1800"/>
              <a:buFont typeface="Arial"/>
              <a:buNone/>
              <a:defRPr sz="1200" b="0" i="1"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5" name="Google Shape;75;p13"/>
          <p:cNvSpPr>
            <a:spLocks noGrp="1"/>
          </p:cNvSpPr>
          <p:nvPr>
            <p:ph type="pic" idx="2"/>
          </p:nvPr>
        </p:nvSpPr>
        <p:spPr>
          <a:xfrm>
            <a:off x="6108701" y="0"/>
            <a:ext cx="60833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76" name="Google Shape;76;p13"/>
          <p:cNvPicPr preferRelativeResize="0"/>
          <p:nvPr/>
        </p:nvPicPr>
        <p:blipFill rotWithShape="1">
          <a:blip r:embed="rId2">
            <a:alphaModFix/>
          </a:blip>
          <a:srcRect/>
          <a:stretch/>
        </p:blipFill>
        <p:spPr>
          <a:xfrm>
            <a:off x="623888" y="6376789"/>
            <a:ext cx="926438" cy="282488"/>
          </a:xfrm>
          <a:prstGeom prst="rect">
            <a:avLst/>
          </a:prstGeom>
          <a:noFill/>
          <a:ln>
            <a:noFill/>
          </a:ln>
        </p:spPr>
      </p:pic>
      <p:sp>
        <p:nvSpPr>
          <p:cNvPr id="77" name="Google Shape;77;p13"/>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78" name="Google Shape;78;p13"/>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79" name="Google Shape;79;p13"/>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77736835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matchingName="Statement and Image Option2">
  <p:cSld name="Statement and Image Option2">
    <p:bg>
      <p:bgPr>
        <a:solidFill>
          <a:schemeClr val="lt1"/>
        </a:solidFill>
        <a:effectLst/>
      </p:bgPr>
    </p:bg>
    <p:spTree>
      <p:nvGrpSpPr>
        <p:cNvPr id="1" name="Shape 80"/>
        <p:cNvGrpSpPr/>
        <p:nvPr/>
      </p:nvGrpSpPr>
      <p:grpSpPr>
        <a:xfrm>
          <a:off x="0" y="0"/>
          <a:ext cx="0" cy="0"/>
          <a:chOff x="0" y="0"/>
          <a:chExt cx="0" cy="0"/>
        </a:xfrm>
      </p:grpSpPr>
      <p:sp>
        <p:nvSpPr>
          <p:cNvPr id="81" name="Google Shape;81;p14"/>
          <p:cNvSpPr txBox="1">
            <a:spLocks noGrp="1"/>
          </p:cNvSpPr>
          <p:nvPr>
            <p:ph type="title"/>
          </p:nvPr>
        </p:nvSpPr>
        <p:spPr>
          <a:xfrm>
            <a:off x="630792" y="418050"/>
            <a:ext cx="5960200" cy="1144958"/>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82" name="Google Shape;82;p14"/>
          <p:cNvSpPr txBox="1">
            <a:spLocks noGrp="1"/>
          </p:cNvSpPr>
          <p:nvPr>
            <p:ph type="body" idx="1"/>
          </p:nvPr>
        </p:nvSpPr>
        <p:spPr>
          <a:xfrm>
            <a:off x="630792" y="1695450"/>
            <a:ext cx="6015565" cy="3124201"/>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dk1"/>
              </a:buClr>
              <a:buSzPts val="1400"/>
              <a:buFont typeface="Arial"/>
              <a:buNone/>
              <a:defRPr sz="1800" b="0" i="0" u="none" strike="noStrike" cap="none">
                <a:solidFill>
                  <a:srgbClr val="000000"/>
                </a:solidFill>
                <a:latin typeface="Arial"/>
                <a:ea typeface="Arial"/>
                <a:cs typeface="Arial"/>
                <a:sym typeface="Arial"/>
              </a:defRPr>
            </a:lvl1pPr>
            <a:lvl2pPr marL="914400" marR="0" lvl="1" indent="-228600" algn="l" rtl="0">
              <a:lnSpc>
                <a:spcPct val="133333"/>
              </a:lnSpc>
              <a:spcBef>
                <a:spcPts val="1701"/>
              </a:spcBef>
              <a:spcAft>
                <a:spcPts val="0"/>
              </a:spcAft>
              <a:buClr>
                <a:schemeClr val="lt2"/>
              </a:buClr>
              <a:buSzPts val="1800"/>
              <a:buFont typeface="Arial"/>
              <a:buNone/>
              <a:defRPr sz="1200" b="0" i="1"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83" name="Google Shape;83;p14"/>
          <p:cNvSpPr>
            <a:spLocks noGrp="1"/>
          </p:cNvSpPr>
          <p:nvPr>
            <p:ph type="pic" idx="2"/>
          </p:nvPr>
        </p:nvSpPr>
        <p:spPr>
          <a:xfrm>
            <a:off x="7835901" y="0"/>
            <a:ext cx="43561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84" name="Google Shape;84;p14"/>
          <p:cNvPicPr preferRelativeResize="0"/>
          <p:nvPr/>
        </p:nvPicPr>
        <p:blipFill rotWithShape="1">
          <a:blip r:embed="rId2">
            <a:alphaModFix/>
          </a:blip>
          <a:srcRect/>
          <a:stretch/>
        </p:blipFill>
        <p:spPr>
          <a:xfrm>
            <a:off x="622609" y="6376789"/>
            <a:ext cx="926438" cy="282488"/>
          </a:xfrm>
          <a:prstGeom prst="rect">
            <a:avLst/>
          </a:prstGeom>
          <a:noFill/>
          <a:ln>
            <a:noFill/>
          </a:ln>
        </p:spPr>
      </p:pic>
      <p:sp>
        <p:nvSpPr>
          <p:cNvPr id="85" name="Google Shape;85;p14"/>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86" name="Google Shape;86;p14"/>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87" name="Google Shape;87;p14"/>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43317944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matchingName="Statement and Image Option3">
  <p:cSld name="Statement and Image Option3">
    <p:bg>
      <p:bgPr>
        <a:solidFill>
          <a:srgbClr val="FFFFFF"/>
        </a:solidFill>
        <a:effectLst/>
      </p:bgPr>
    </p:bg>
    <p:spTree>
      <p:nvGrpSpPr>
        <p:cNvPr id="1" name="Shape 88"/>
        <p:cNvGrpSpPr/>
        <p:nvPr/>
      </p:nvGrpSpPr>
      <p:grpSpPr>
        <a:xfrm>
          <a:off x="0" y="0"/>
          <a:ext cx="0" cy="0"/>
          <a:chOff x="0" y="0"/>
          <a:chExt cx="0" cy="0"/>
        </a:xfrm>
      </p:grpSpPr>
      <p:sp>
        <p:nvSpPr>
          <p:cNvPr id="89" name="Google Shape;89;p15"/>
          <p:cNvSpPr txBox="1">
            <a:spLocks noGrp="1"/>
          </p:cNvSpPr>
          <p:nvPr>
            <p:ph type="title"/>
          </p:nvPr>
        </p:nvSpPr>
        <p:spPr>
          <a:xfrm>
            <a:off x="630792" y="418050"/>
            <a:ext cx="4908217" cy="1144958"/>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90" name="Google Shape;90;p15"/>
          <p:cNvSpPr txBox="1">
            <a:spLocks noGrp="1"/>
          </p:cNvSpPr>
          <p:nvPr>
            <p:ph type="body" idx="1"/>
          </p:nvPr>
        </p:nvSpPr>
        <p:spPr>
          <a:xfrm>
            <a:off x="630792" y="1695450"/>
            <a:ext cx="4908217" cy="3124201"/>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dk1"/>
              </a:buClr>
              <a:buSzPts val="1400"/>
              <a:buFont typeface="Arial"/>
              <a:buNone/>
              <a:defRPr sz="1800" b="0" i="0" u="none" strike="noStrike" cap="none">
                <a:solidFill>
                  <a:srgbClr val="000000"/>
                </a:solidFill>
                <a:latin typeface="Arial"/>
                <a:ea typeface="Arial"/>
                <a:cs typeface="Arial"/>
                <a:sym typeface="Arial"/>
              </a:defRPr>
            </a:lvl1pPr>
            <a:lvl2pPr marL="914400" marR="0" lvl="1" indent="-228600" algn="l" rtl="0">
              <a:lnSpc>
                <a:spcPct val="133333"/>
              </a:lnSpc>
              <a:spcBef>
                <a:spcPts val="1701"/>
              </a:spcBef>
              <a:spcAft>
                <a:spcPts val="0"/>
              </a:spcAft>
              <a:buClr>
                <a:schemeClr val="lt2"/>
              </a:buClr>
              <a:buSzPts val="1800"/>
              <a:buFont typeface="Arial"/>
              <a:buNone/>
              <a:defRPr sz="1200" b="0" i="1"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91" name="Google Shape;91;p15"/>
          <p:cNvSpPr>
            <a:spLocks noGrp="1"/>
          </p:cNvSpPr>
          <p:nvPr>
            <p:ph type="pic" idx="2"/>
          </p:nvPr>
        </p:nvSpPr>
        <p:spPr>
          <a:xfrm>
            <a:off x="6108701" y="0"/>
            <a:ext cx="60833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92" name="Google Shape;92;p15"/>
          <p:cNvSpPr txBox="1">
            <a:spLocks noGrp="1"/>
          </p:cNvSpPr>
          <p:nvPr>
            <p:ph type="body" idx="3"/>
          </p:nvPr>
        </p:nvSpPr>
        <p:spPr>
          <a:xfrm>
            <a:off x="634692" y="5838825"/>
            <a:ext cx="4904317" cy="4572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18181"/>
              </a:lnSpc>
              <a:spcBef>
                <a:spcPts val="0"/>
              </a:spcBef>
              <a:spcAft>
                <a:spcPts val="0"/>
              </a:spcAft>
              <a:buClr>
                <a:schemeClr val="dk2"/>
              </a:buClr>
              <a:buSzPts val="1400"/>
              <a:buFont typeface="Arial"/>
              <a:buNone/>
              <a:defRPr sz="1100" b="0" i="0" u="none" strike="noStrike" cap="none">
                <a:solidFill>
                  <a:schemeClr val="dk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93" name="Google Shape;93;p15"/>
          <p:cNvPicPr preferRelativeResize="0"/>
          <p:nvPr/>
        </p:nvPicPr>
        <p:blipFill rotWithShape="1">
          <a:blip r:embed="rId2">
            <a:alphaModFix/>
          </a:blip>
          <a:srcRect/>
          <a:stretch/>
        </p:blipFill>
        <p:spPr>
          <a:xfrm>
            <a:off x="622609" y="6376789"/>
            <a:ext cx="926438" cy="282488"/>
          </a:xfrm>
          <a:prstGeom prst="rect">
            <a:avLst/>
          </a:prstGeom>
          <a:noFill/>
          <a:ln>
            <a:noFill/>
          </a:ln>
        </p:spPr>
      </p:pic>
      <p:sp>
        <p:nvSpPr>
          <p:cNvPr id="94" name="Google Shape;94;p15"/>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95" name="Google Shape;95;p15"/>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96" name="Google Shape;96;p15"/>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24940052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matchingName="Statement and Image Option4">
  <p:cSld name="Statement and Image Option4">
    <p:bg>
      <p:bgPr>
        <a:solidFill>
          <a:srgbClr val="FFFFFF"/>
        </a:solidFill>
        <a:effectLst/>
      </p:bgPr>
    </p:bg>
    <p:spTree>
      <p:nvGrpSpPr>
        <p:cNvPr id="1" name="Shape 97"/>
        <p:cNvGrpSpPr/>
        <p:nvPr/>
      </p:nvGrpSpPr>
      <p:grpSpPr>
        <a:xfrm>
          <a:off x="0" y="0"/>
          <a:ext cx="0" cy="0"/>
          <a:chOff x="0" y="0"/>
          <a:chExt cx="0" cy="0"/>
        </a:xfrm>
      </p:grpSpPr>
      <p:sp>
        <p:nvSpPr>
          <p:cNvPr id="98" name="Google Shape;98;p16"/>
          <p:cNvSpPr txBox="1">
            <a:spLocks noGrp="1"/>
          </p:cNvSpPr>
          <p:nvPr>
            <p:ph type="title"/>
          </p:nvPr>
        </p:nvSpPr>
        <p:spPr>
          <a:xfrm>
            <a:off x="630791" y="418050"/>
            <a:ext cx="6023700" cy="1144958"/>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99" name="Google Shape;99;p16"/>
          <p:cNvSpPr txBox="1">
            <a:spLocks noGrp="1"/>
          </p:cNvSpPr>
          <p:nvPr>
            <p:ph type="body" idx="1"/>
          </p:nvPr>
        </p:nvSpPr>
        <p:spPr>
          <a:xfrm>
            <a:off x="630791" y="1695450"/>
            <a:ext cx="6023700" cy="3124201"/>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dk1"/>
              </a:buClr>
              <a:buSzPts val="1400"/>
              <a:buFont typeface="Arial"/>
              <a:buNone/>
              <a:defRPr sz="1800" b="0" i="0" u="none" strike="noStrike" cap="none">
                <a:solidFill>
                  <a:srgbClr val="000000"/>
                </a:solidFill>
                <a:latin typeface="Arial"/>
                <a:ea typeface="Arial"/>
                <a:cs typeface="Arial"/>
                <a:sym typeface="Arial"/>
              </a:defRPr>
            </a:lvl1pPr>
            <a:lvl2pPr marL="914400" marR="0" lvl="1" indent="-228600" algn="l" rtl="0">
              <a:lnSpc>
                <a:spcPct val="133333"/>
              </a:lnSpc>
              <a:spcBef>
                <a:spcPts val="1701"/>
              </a:spcBef>
              <a:spcAft>
                <a:spcPts val="0"/>
              </a:spcAft>
              <a:buClr>
                <a:schemeClr val="lt2"/>
              </a:buClr>
              <a:buSzPts val="1800"/>
              <a:buFont typeface="Arial"/>
              <a:buNone/>
              <a:defRPr sz="1200" b="0" i="1"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00" name="Google Shape;100;p16"/>
          <p:cNvSpPr>
            <a:spLocks noGrp="1"/>
          </p:cNvSpPr>
          <p:nvPr>
            <p:ph type="pic" idx="2"/>
          </p:nvPr>
        </p:nvSpPr>
        <p:spPr>
          <a:xfrm>
            <a:off x="7823200" y="0"/>
            <a:ext cx="43688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01" name="Google Shape;101;p16"/>
          <p:cNvSpPr txBox="1">
            <a:spLocks noGrp="1"/>
          </p:cNvSpPr>
          <p:nvPr>
            <p:ph type="body" idx="3"/>
          </p:nvPr>
        </p:nvSpPr>
        <p:spPr>
          <a:xfrm>
            <a:off x="634692" y="5838825"/>
            <a:ext cx="4775200" cy="4572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18181"/>
              </a:lnSpc>
              <a:spcBef>
                <a:spcPts val="0"/>
              </a:spcBef>
              <a:spcAft>
                <a:spcPts val="0"/>
              </a:spcAft>
              <a:buClr>
                <a:schemeClr val="dk2"/>
              </a:buClr>
              <a:buSzPts val="1400"/>
              <a:buFont typeface="Arial"/>
              <a:buNone/>
              <a:defRPr sz="1100" b="0" i="0" u="none" strike="noStrike" cap="none">
                <a:solidFill>
                  <a:schemeClr val="dk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102" name="Google Shape;102;p16"/>
          <p:cNvPicPr preferRelativeResize="0"/>
          <p:nvPr/>
        </p:nvPicPr>
        <p:blipFill rotWithShape="1">
          <a:blip r:embed="rId2">
            <a:alphaModFix/>
          </a:blip>
          <a:srcRect/>
          <a:stretch/>
        </p:blipFill>
        <p:spPr>
          <a:xfrm>
            <a:off x="622609" y="6376789"/>
            <a:ext cx="926438" cy="282488"/>
          </a:xfrm>
          <a:prstGeom prst="rect">
            <a:avLst/>
          </a:prstGeom>
          <a:noFill/>
          <a:ln>
            <a:noFill/>
          </a:ln>
        </p:spPr>
      </p:pic>
      <p:sp>
        <p:nvSpPr>
          <p:cNvPr id="103" name="Google Shape;103;p16"/>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104" name="Google Shape;104;p16"/>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105" name="Google Shape;105;p16"/>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4185012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matchingName="Statement and Image Option5">
  <p:cSld name="Statement and Image Option5">
    <p:bg>
      <p:bgPr>
        <a:solidFill>
          <a:srgbClr val="FFFFFF"/>
        </a:solidFill>
        <a:effectLst/>
      </p:bgPr>
    </p:bg>
    <p:spTree>
      <p:nvGrpSpPr>
        <p:cNvPr id="1" name="Shape 106"/>
        <p:cNvGrpSpPr/>
        <p:nvPr/>
      </p:nvGrpSpPr>
      <p:grpSpPr>
        <a:xfrm>
          <a:off x="0" y="0"/>
          <a:ext cx="0" cy="0"/>
          <a:chOff x="0" y="0"/>
          <a:chExt cx="0" cy="0"/>
        </a:xfrm>
      </p:grpSpPr>
      <p:sp>
        <p:nvSpPr>
          <p:cNvPr id="107" name="Google Shape;107;p17"/>
          <p:cNvSpPr txBox="1">
            <a:spLocks noGrp="1"/>
          </p:cNvSpPr>
          <p:nvPr>
            <p:ph type="title"/>
          </p:nvPr>
        </p:nvSpPr>
        <p:spPr>
          <a:xfrm>
            <a:off x="4931832" y="418050"/>
            <a:ext cx="6620597" cy="1144958"/>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08" name="Google Shape;108;p17"/>
          <p:cNvSpPr txBox="1">
            <a:spLocks noGrp="1"/>
          </p:cNvSpPr>
          <p:nvPr>
            <p:ph type="body" idx="1"/>
          </p:nvPr>
        </p:nvSpPr>
        <p:spPr>
          <a:xfrm>
            <a:off x="4931834" y="1695450"/>
            <a:ext cx="6636280" cy="3124201"/>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dk1"/>
              </a:buClr>
              <a:buSzPts val="1400"/>
              <a:buFont typeface="Arial"/>
              <a:buNone/>
              <a:defRPr sz="1800" b="0" i="0" u="none" strike="noStrike" cap="none">
                <a:solidFill>
                  <a:srgbClr val="000000"/>
                </a:solidFill>
                <a:latin typeface="Arial"/>
                <a:ea typeface="Arial"/>
                <a:cs typeface="Arial"/>
                <a:sym typeface="Arial"/>
              </a:defRPr>
            </a:lvl1pPr>
            <a:lvl2pPr marL="914400" marR="0" lvl="1" indent="-228600" algn="l" rtl="0">
              <a:lnSpc>
                <a:spcPct val="133333"/>
              </a:lnSpc>
              <a:spcBef>
                <a:spcPts val="1701"/>
              </a:spcBef>
              <a:spcAft>
                <a:spcPts val="0"/>
              </a:spcAft>
              <a:buClr>
                <a:schemeClr val="lt2"/>
              </a:buClr>
              <a:buSzPts val="1800"/>
              <a:buFont typeface="Arial"/>
              <a:buNone/>
              <a:defRPr sz="1200" b="0" i="1"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09" name="Google Shape;109;p17"/>
          <p:cNvSpPr>
            <a:spLocks noGrp="1"/>
          </p:cNvSpPr>
          <p:nvPr>
            <p:ph type="pic" idx="2"/>
          </p:nvPr>
        </p:nvSpPr>
        <p:spPr>
          <a:xfrm>
            <a:off x="0" y="0"/>
            <a:ext cx="43688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10" name="Google Shape;110;p17"/>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111" name="Google Shape;111;p17"/>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112" name="Google Shape;112;p17"/>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66042745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matchingName="Statement and Image Option6">
  <p:cSld name="Statement and Image Option6">
    <p:bg>
      <p:bgPr>
        <a:solidFill>
          <a:srgbClr val="FFFFFF"/>
        </a:solidFill>
        <a:effectLst/>
      </p:bgPr>
    </p:bg>
    <p:spTree>
      <p:nvGrpSpPr>
        <p:cNvPr id="1" name="Shape 113"/>
        <p:cNvGrpSpPr/>
        <p:nvPr/>
      </p:nvGrpSpPr>
      <p:grpSpPr>
        <a:xfrm>
          <a:off x="0" y="0"/>
          <a:ext cx="0" cy="0"/>
          <a:chOff x="0" y="0"/>
          <a:chExt cx="0" cy="0"/>
        </a:xfrm>
      </p:grpSpPr>
      <p:sp>
        <p:nvSpPr>
          <p:cNvPr id="114" name="Google Shape;114;p18"/>
          <p:cNvSpPr txBox="1">
            <a:spLocks noGrp="1"/>
          </p:cNvSpPr>
          <p:nvPr>
            <p:ph type="title"/>
          </p:nvPr>
        </p:nvSpPr>
        <p:spPr>
          <a:xfrm>
            <a:off x="623888" y="418051"/>
            <a:ext cx="10942105" cy="848775"/>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15" name="Google Shape;115;p18"/>
          <p:cNvSpPr txBox="1">
            <a:spLocks noGrp="1"/>
          </p:cNvSpPr>
          <p:nvPr>
            <p:ph type="body" idx="1"/>
          </p:nvPr>
        </p:nvSpPr>
        <p:spPr>
          <a:xfrm>
            <a:off x="623888" y="1433513"/>
            <a:ext cx="6833129" cy="3124201"/>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dk1"/>
              </a:buClr>
              <a:buSzPts val="1400"/>
              <a:buFont typeface="Arial"/>
              <a:buNone/>
              <a:defRPr sz="1800" b="0" i="0" u="none" strike="noStrike" cap="none">
                <a:solidFill>
                  <a:srgbClr val="000000"/>
                </a:solidFill>
                <a:latin typeface="Arial"/>
                <a:ea typeface="Arial"/>
                <a:cs typeface="Arial"/>
                <a:sym typeface="Arial"/>
              </a:defRPr>
            </a:lvl1pPr>
            <a:lvl2pPr marL="914400" marR="0" lvl="1" indent="-228600" algn="l" rtl="0">
              <a:lnSpc>
                <a:spcPct val="133333"/>
              </a:lnSpc>
              <a:spcBef>
                <a:spcPts val="1701"/>
              </a:spcBef>
              <a:spcAft>
                <a:spcPts val="0"/>
              </a:spcAft>
              <a:buClr>
                <a:schemeClr val="lt2"/>
              </a:buClr>
              <a:buSzPts val="1800"/>
              <a:buFont typeface="Arial"/>
              <a:buNone/>
              <a:defRPr sz="1200" b="0" i="1"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16" name="Google Shape;116;p18"/>
          <p:cNvSpPr>
            <a:spLocks noGrp="1"/>
          </p:cNvSpPr>
          <p:nvPr>
            <p:ph type="pic" idx="2"/>
          </p:nvPr>
        </p:nvSpPr>
        <p:spPr>
          <a:xfrm>
            <a:off x="8136130" y="1433513"/>
            <a:ext cx="3416300" cy="4524375"/>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cxnSp>
        <p:nvCxnSpPr>
          <p:cNvPr id="117" name="Google Shape;117;p18"/>
          <p:cNvCxnSpPr/>
          <p:nvPr/>
        </p:nvCxnSpPr>
        <p:spPr>
          <a:xfrm>
            <a:off x="621993" y="6124575"/>
            <a:ext cx="10944000" cy="0"/>
          </a:xfrm>
          <a:prstGeom prst="straightConnector1">
            <a:avLst/>
          </a:prstGeom>
          <a:noFill/>
          <a:ln w="9525" cap="flat" cmpd="sng">
            <a:solidFill>
              <a:schemeClr val="lt2"/>
            </a:solidFill>
            <a:prstDash val="solid"/>
            <a:round/>
            <a:headEnd type="none" w="sm" len="sm"/>
            <a:tailEnd type="none" w="sm" len="sm"/>
          </a:ln>
        </p:spPr>
      </p:cxnSp>
      <p:sp>
        <p:nvSpPr>
          <p:cNvPr id="118" name="Google Shape;118;p18"/>
          <p:cNvSpPr txBox="1">
            <a:spLocks noGrp="1"/>
          </p:cNvSpPr>
          <p:nvPr>
            <p:ph type="body" idx="3"/>
          </p:nvPr>
        </p:nvSpPr>
        <p:spPr>
          <a:xfrm>
            <a:off x="7023100" y="6172202"/>
            <a:ext cx="4529329" cy="202486"/>
          </a:xfrm>
          <a:prstGeom prst="rect">
            <a:avLst/>
          </a:prstGeom>
          <a:noFill/>
          <a:ln>
            <a:noFill/>
          </a:ln>
        </p:spPr>
        <p:txBody>
          <a:bodyPr spcFirstLastPara="1" wrap="square" lIns="91425" tIns="91425" rIns="91425" bIns="91425" anchor="t" anchorCtr="0">
            <a:noAutofit/>
          </a:bodyPr>
          <a:lstStyle>
            <a:lvl1pPr marL="457200" marR="0" lvl="0" indent="-228600" algn="r" rtl="0">
              <a:lnSpc>
                <a:spcPct val="150000"/>
              </a:lnSpc>
              <a:spcBef>
                <a:spcPts val="0"/>
              </a:spcBef>
              <a:spcAft>
                <a:spcPts val="0"/>
              </a:spcAft>
              <a:buClr>
                <a:schemeClr val="lt2"/>
              </a:buClr>
              <a:buSzPts val="1400"/>
              <a:buFont typeface="Arial"/>
              <a:buNone/>
              <a:defRPr sz="600" b="0" i="0" u="none" strike="noStrike" cap="none">
                <a:solidFill>
                  <a:schemeClr val="lt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119" name="Google Shape;119;p18"/>
          <p:cNvPicPr preferRelativeResize="0"/>
          <p:nvPr/>
        </p:nvPicPr>
        <p:blipFill rotWithShape="1">
          <a:blip r:embed="rId2">
            <a:alphaModFix/>
          </a:blip>
          <a:srcRect/>
          <a:stretch/>
        </p:blipFill>
        <p:spPr>
          <a:xfrm>
            <a:off x="621993" y="6374687"/>
            <a:ext cx="926438" cy="282488"/>
          </a:xfrm>
          <a:prstGeom prst="rect">
            <a:avLst/>
          </a:prstGeom>
          <a:noFill/>
          <a:ln>
            <a:noFill/>
          </a:ln>
        </p:spPr>
      </p:pic>
      <p:sp>
        <p:nvSpPr>
          <p:cNvPr id="120" name="Google Shape;120;p18"/>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121" name="Google Shape;121;p18"/>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122" name="Google Shape;122;p18"/>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403670827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matchingName="Statement Option 1">
  <p:cSld name="Statement Option 1">
    <p:bg>
      <p:bgPr>
        <a:solidFill>
          <a:schemeClr val="lt2"/>
        </a:solidFill>
        <a:effectLst/>
      </p:bgPr>
    </p:bg>
    <p:spTree>
      <p:nvGrpSpPr>
        <p:cNvPr id="1" name="Shape 123"/>
        <p:cNvGrpSpPr/>
        <p:nvPr/>
      </p:nvGrpSpPr>
      <p:grpSpPr>
        <a:xfrm>
          <a:off x="0" y="0"/>
          <a:ext cx="0" cy="0"/>
          <a:chOff x="0" y="0"/>
          <a:chExt cx="0" cy="0"/>
        </a:xfrm>
      </p:grpSpPr>
      <p:pic>
        <p:nvPicPr>
          <p:cNvPr id="124" name="Google Shape;124;p19"/>
          <p:cNvPicPr preferRelativeResize="0"/>
          <p:nvPr/>
        </p:nvPicPr>
        <p:blipFill rotWithShape="1">
          <a:blip r:embed="rId2">
            <a:alphaModFix/>
          </a:blip>
          <a:srcRect t="5771" b="5310"/>
          <a:stretch/>
        </p:blipFill>
        <p:spPr>
          <a:xfrm>
            <a:off x="2453100" y="0"/>
            <a:ext cx="7549200" cy="6858000"/>
          </a:xfrm>
          <a:prstGeom prst="rect">
            <a:avLst/>
          </a:prstGeom>
          <a:noFill/>
          <a:ln>
            <a:noFill/>
          </a:ln>
        </p:spPr>
      </p:pic>
      <p:sp>
        <p:nvSpPr>
          <p:cNvPr id="125" name="Google Shape;125;p19"/>
          <p:cNvSpPr txBox="1">
            <a:spLocks noGrp="1"/>
          </p:cNvSpPr>
          <p:nvPr>
            <p:ph type="ctrTitle"/>
          </p:nvPr>
        </p:nvSpPr>
        <p:spPr>
          <a:xfrm>
            <a:off x="2688608" y="2759846"/>
            <a:ext cx="7110485" cy="1338309"/>
          </a:xfrm>
          <a:prstGeom prst="rect">
            <a:avLst/>
          </a:prstGeom>
          <a:noFill/>
          <a:ln>
            <a:noFill/>
          </a:ln>
        </p:spPr>
        <p:txBody>
          <a:bodyPr spcFirstLastPara="1" wrap="square" lIns="91425" tIns="91425" rIns="91425" bIns="91425" anchor="ctr" anchorCtr="0">
            <a:noAutofit/>
          </a:bodyPr>
          <a:lstStyle>
            <a:lvl1pPr marL="0" marR="0" lvl="0" indent="0" algn="ctr" rtl="0">
              <a:lnSpc>
                <a:spcPct val="111111"/>
              </a:lnSpc>
              <a:spcBef>
                <a:spcPts val="0"/>
              </a:spcBef>
              <a:spcAft>
                <a:spcPts val="0"/>
              </a:spcAft>
              <a:buClr>
                <a:schemeClr val="lt2"/>
              </a:buClr>
              <a:buSzPts val="1400"/>
              <a:buFont typeface="Times New Roman"/>
              <a:buNone/>
              <a:defRPr sz="3600" b="1" i="0" u="none" strike="noStrike" cap="none">
                <a:solidFill>
                  <a:schemeClr val="lt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pic>
        <p:nvPicPr>
          <p:cNvPr id="126" name="Google Shape;126;p19"/>
          <p:cNvPicPr preferRelativeResize="0"/>
          <p:nvPr/>
        </p:nvPicPr>
        <p:blipFill rotWithShape="1">
          <a:blip r:embed="rId3">
            <a:alphaModFix/>
          </a:blip>
          <a:srcRect/>
          <a:stretch/>
        </p:blipFill>
        <p:spPr>
          <a:xfrm>
            <a:off x="623888" y="6375599"/>
            <a:ext cx="927787" cy="281275"/>
          </a:xfrm>
          <a:prstGeom prst="rect">
            <a:avLst/>
          </a:prstGeom>
          <a:noFill/>
          <a:ln>
            <a:noFill/>
          </a:ln>
        </p:spPr>
      </p:pic>
      <p:sp>
        <p:nvSpPr>
          <p:cNvPr id="127" name="Google Shape;127;p19"/>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rgbClr val="FFFFFF"/>
                </a:solidFill>
                <a:latin typeface="Arial"/>
                <a:ea typeface="Arial"/>
                <a:cs typeface="Arial"/>
                <a:sym typeface="Arial"/>
              </a:defRPr>
            </a:lvl1pPr>
            <a:lvl2pPr marL="0" marR="0" lvl="1" indent="0" algn="l" rtl="0">
              <a:spcBef>
                <a:spcPts val="0"/>
              </a:spcBef>
              <a:buNone/>
              <a:defRPr sz="800" b="1">
                <a:solidFill>
                  <a:srgbClr val="FFFFFF"/>
                </a:solidFill>
                <a:latin typeface="Arial"/>
                <a:ea typeface="Arial"/>
                <a:cs typeface="Arial"/>
                <a:sym typeface="Arial"/>
              </a:defRPr>
            </a:lvl2pPr>
            <a:lvl3pPr marL="0" marR="0" lvl="2" indent="0" algn="l" rtl="0">
              <a:spcBef>
                <a:spcPts val="0"/>
              </a:spcBef>
              <a:buNone/>
              <a:defRPr sz="800" b="1">
                <a:solidFill>
                  <a:srgbClr val="FFFFFF"/>
                </a:solidFill>
                <a:latin typeface="Arial"/>
                <a:ea typeface="Arial"/>
                <a:cs typeface="Arial"/>
                <a:sym typeface="Arial"/>
              </a:defRPr>
            </a:lvl3pPr>
            <a:lvl4pPr marL="0" marR="0" lvl="3" indent="0" algn="l" rtl="0">
              <a:spcBef>
                <a:spcPts val="0"/>
              </a:spcBef>
              <a:buNone/>
              <a:defRPr sz="800" b="1">
                <a:solidFill>
                  <a:srgbClr val="FFFFFF"/>
                </a:solidFill>
                <a:latin typeface="Arial"/>
                <a:ea typeface="Arial"/>
                <a:cs typeface="Arial"/>
                <a:sym typeface="Arial"/>
              </a:defRPr>
            </a:lvl4pPr>
            <a:lvl5pPr marL="0" marR="0" lvl="4" indent="0" algn="l" rtl="0">
              <a:spcBef>
                <a:spcPts val="0"/>
              </a:spcBef>
              <a:buNone/>
              <a:defRPr sz="800" b="1">
                <a:solidFill>
                  <a:srgbClr val="FFFFFF"/>
                </a:solidFill>
                <a:latin typeface="Arial"/>
                <a:ea typeface="Arial"/>
                <a:cs typeface="Arial"/>
                <a:sym typeface="Arial"/>
              </a:defRPr>
            </a:lvl5pPr>
            <a:lvl6pPr marL="0" marR="0" lvl="5" indent="0" algn="l" rtl="0">
              <a:spcBef>
                <a:spcPts val="0"/>
              </a:spcBef>
              <a:buNone/>
              <a:defRPr sz="800" b="1">
                <a:solidFill>
                  <a:srgbClr val="FFFFFF"/>
                </a:solidFill>
                <a:latin typeface="Arial"/>
                <a:ea typeface="Arial"/>
                <a:cs typeface="Arial"/>
                <a:sym typeface="Arial"/>
              </a:defRPr>
            </a:lvl6pPr>
            <a:lvl7pPr marL="0" marR="0" lvl="6" indent="0" algn="l" rtl="0">
              <a:spcBef>
                <a:spcPts val="0"/>
              </a:spcBef>
              <a:buNone/>
              <a:defRPr sz="800" b="1">
                <a:solidFill>
                  <a:srgbClr val="FFFFFF"/>
                </a:solidFill>
                <a:latin typeface="Arial"/>
                <a:ea typeface="Arial"/>
                <a:cs typeface="Arial"/>
                <a:sym typeface="Arial"/>
              </a:defRPr>
            </a:lvl7pPr>
            <a:lvl8pPr marL="0" marR="0" lvl="7" indent="0" algn="l" rtl="0">
              <a:spcBef>
                <a:spcPts val="0"/>
              </a:spcBef>
              <a:buNone/>
              <a:defRPr sz="800" b="1">
                <a:solidFill>
                  <a:srgbClr val="FFFFFF"/>
                </a:solidFill>
                <a:latin typeface="Arial"/>
                <a:ea typeface="Arial"/>
                <a:cs typeface="Arial"/>
                <a:sym typeface="Arial"/>
              </a:defRPr>
            </a:lvl8pPr>
            <a:lvl9pPr marL="0" marR="0" lvl="8" indent="0" algn="l" rtl="0">
              <a:spcBef>
                <a:spcPts val="0"/>
              </a:spcBef>
              <a:buNone/>
              <a:defRPr sz="800" b="1">
                <a:solidFill>
                  <a:srgbClr val="FFFFFF"/>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128" name="Google Shape;128;p19"/>
          <p:cNvCxnSpPr/>
          <p:nvPr/>
        </p:nvCxnSpPr>
        <p:spPr>
          <a:xfrm>
            <a:off x="11342478" y="6520020"/>
            <a:ext cx="0" cy="86400"/>
          </a:xfrm>
          <a:prstGeom prst="straightConnector1">
            <a:avLst/>
          </a:prstGeom>
          <a:noFill/>
          <a:ln w="9525" cap="flat" cmpd="sng">
            <a:solidFill>
              <a:srgbClr val="FFFFFF"/>
            </a:solidFill>
            <a:prstDash val="solid"/>
            <a:round/>
            <a:headEnd type="none" w="sm" len="sm"/>
            <a:tailEnd type="none" w="sm" len="sm"/>
          </a:ln>
        </p:spPr>
      </p:cxnSp>
      <p:sp>
        <p:nvSpPr>
          <p:cNvPr id="129" name="Google Shape;129;p19"/>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rgbClr val="FFFFFF"/>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0648599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8"/>
        <p:cNvGrpSpPr/>
        <p:nvPr/>
      </p:nvGrpSpPr>
      <p:grpSpPr>
        <a:xfrm>
          <a:off x="0" y="0"/>
          <a:ext cx="0" cy="0"/>
          <a:chOff x="0" y="0"/>
          <a:chExt cx="0" cy="0"/>
        </a:xfrm>
      </p:grpSpPr>
      <p:sp>
        <p:nvSpPr>
          <p:cNvPr id="19" name="Shape 19"/>
          <p:cNvSpPr txBox="1">
            <a:spLocks noGrp="1"/>
          </p:cNvSpPr>
          <p:nvPr>
            <p:ph type="title"/>
          </p:nvPr>
        </p:nvSpPr>
        <p:spPr>
          <a:xfrm>
            <a:off x="415600" y="593366"/>
            <a:ext cx="11360700" cy="7635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3700"/>
              <a:buFont typeface="Arial"/>
              <a:buNone/>
              <a:defRPr sz="3700" b="0" i="0" u="none" strike="noStrike" cap="none">
                <a:solidFill>
                  <a:schemeClr val="dk1"/>
                </a:solidFill>
                <a:latin typeface="Arial"/>
                <a:ea typeface="Arial"/>
                <a:cs typeface="Arial"/>
                <a:sym typeface="Arial"/>
              </a:defRPr>
            </a:lvl1pPr>
            <a:lvl2pPr lvl="1">
              <a:spcBef>
                <a:spcPts val="0"/>
              </a:spcBef>
              <a:spcAft>
                <a:spcPts val="0"/>
              </a:spcAft>
              <a:buClr>
                <a:schemeClr val="dk1"/>
              </a:buClr>
              <a:buSzPts val="3700"/>
              <a:buFont typeface="Arial"/>
              <a:buNone/>
              <a:defRPr sz="3700">
                <a:solidFill>
                  <a:schemeClr val="dk1"/>
                </a:solidFill>
              </a:defRPr>
            </a:lvl2pPr>
            <a:lvl3pPr lvl="2">
              <a:spcBef>
                <a:spcPts val="0"/>
              </a:spcBef>
              <a:spcAft>
                <a:spcPts val="0"/>
              </a:spcAft>
              <a:buClr>
                <a:schemeClr val="dk1"/>
              </a:buClr>
              <a:buSzPts val="3700"/>
              <a:buFont typeface="Arial"/>
              <a:buNone/>
              <a:defRPr sz="3700">
                <a:solidFill>
                  <a:schemeClr val="dk1"/>
                </a:solidFill>
              </a:defRPr>
            </a:lvl3pPr>
            <a:lvl4pPr lvl="3">
              <a:spcBef>
                <a:spcPts val="0"/>
              </a:spcBef>
              <a:spcAft>
                <a:spcPts val="0"/>
              </a:spcAft>
              <a:buClr>
                <a:schemeClr val="dk1"/>
              </a:buClr>
              <a:buSzPts val="3700"/>
              <a:buFont typeface="Arial"/>
              <a:buNone/>
              <a:defRPr sz="3700">
                <a:solidFill>
                  <a:schemeClr val="dk1"/>
                </a:solidFill>
              </a:defRPr>
            </a:lvl4pPr>
            <a:lvl5pPr lvl="4">
              <a:spcBef>
                <a:spcPts val="0"/>
              </a:spcBef>
              <a:spcAft>
                <a:spcPts val="0"/>
              </a:spcAft>
              <a:buClr>
                <a:schemeClr val="dk1"/>
              </a:buClr>
              <a:buSzPts val="3700"/>
              <a:buFont typeface="Arial"/>
              <a:buNone/>
              <a:defRPr sz="3700">
                <a:solidFill>
                  <a:schemeClr val="dk1"/>
                </a:solidFill>
              </a:defRPr>
            </a:lvl5pPr>
            <a:lvl6pPr lvl="5">
              <a:spcBef>
                <a:spcPts val="0"/>
              </a:spcBef>
              <a:spcAft>
                <a:spcPts val="0"/>
              </a:spcAft>
              <a:buClr>
                <a:schemeClr val="dk1"/>
              </a:buClr>
              <a:buSzPts val="3700"/>
              <a:buFont typeface="Arial"/>
              <a:buNone/>
              <a:defRPr sz="3700">
                <a:solidFill>
                  <a:schemeClr val="dk1"/>
                </a:solidFill>
              </a:defRPr>
            </a:lvl6pPr>
            <a:lvl7pPr lvl="6">
              <a:spcBef>
                <a:spcPts val="0"/>
              </a:spcBef>
              <a:spcAft>
                <a:spcPts val="0"/>
              </a:spcAft>
              <a:buClr>
                <a:schemeClr val="dk1"/>
              </a:buClr>
              <a:buSzPts val="3700"/>
              <a:buFont typeface="Arial"/>
              <a:buNone/>
              <a:defRPr sz="3700">
                <a:solidFill>
                  <a:schemeClr val="dk1"/>
                </a:solidFill>
              </a:defRPr>
            </a:lvl7pPr>
            <a:lvl8pPr lvl="7">
              <a:spcBef>
                <a:spcPts val="0"/>
              </a:spcBef>
              <a:spcAft>
                <a:spcPts val="0"/>
              </a:spcAft>
              <a:buClr>
                <a:schemeClr val="dk1"/>
              </a:buClr>
              <a:buSzPts val="3700"/>
              <a:buFont typeface="Arial"/>
              <a:buNone/>
              <a:defRPr sz="3700">
                <a:solidFill>
                  <a:schemeClr val="dk1"/>
                </a:solidFill>
              </a:defRPr>
            </a:lvl8pPr>
            <a:lvl9pPr lvl="8">
              <a:spcBef>
                <a:spcPts val="0"/>
              </a:spcBef>
              <a:spcAft>
                <a:spcPts val="0"/>
              </a:spcAft>
              <a:buClr>
                <a:schemeClr val="dk1"/>
              </a:buClr>
              <a:buSzPts val="3700"/>
              <a:buFont typeface="Arial"/>
              <a:buNone/>
              <a:defRPr sz="3700">
                <a:solidFill>
                  <a:schemeClr val="dk1"/>
                </a:solidFill>
              </a:defRPr>
            </a:lvl9pPr>
          </a:lstStyle>
          <a:p>
            <a:endParaRPr/>
          </a:p>
        </p:txBody>
      </p:sp>
      <p:sp>
        <p:nvSpPr>
          <p:cNvPr id="20" name="Shape 20"/>
          <p:cNvSpPr txBox="1">
            <a:spLocks noGrp="1"/>
          </p:cNvSpPr>
          <p:nvPr>
            <p:ph type="body" idx="1"/>
          </p:nvPr>
        </p:nvSpPr>
        <p:spPr>
          <a:xfrm>
            <a:off x="415600" y="1536633"/>
            <a:ext cx="11360700" cy="4555200"/>
          </a:xfrm>
          <a:prstGeom prst="rect">
            <a:avLst/>
          </a:prstGeom>
          <a:noFill/>
          <a:ln>
            <a:noFill/>
          </a:ln>
        </p:spPr>
        <p:txBody>
          <a:bodyPr spcFirstLastPara="1" wrap="square" lIns="91425" tIns="91425" rIns="91425" bIns="91425" anchor="t" anchorCtr="0"/>
          <a:lstStyle>
            <a:lvl1pPr marL="457200" marR="0" lvl="0" indent="-381000" algn="l" rtl="0">
              <a:lnSpc>
                <a:spcPct val="115000"/>
              </a:lnSpc>
              <a:spcBef>
                <a:spcPts val="0"/>
              </a:spcBef>
              <a:spcAft>
                <a:spcPts val="0"/>
              </a:spcAft>
              <a:buClr>
                <a:schemeClr val="dk2"/>
              </a:buClr>
              <a:buSzPts val="2400"/>
              <a:buFont typeface="Arial"/>
              <a:buChar char="●"/>
              <a:defRPr sz="2400" b="0" i="0" u="none" strike="noStrike" cap="none">
                <a:solidFill>
                  <a:schemeClr val="dk2"/>
                </a:solidFill>
                <a:latin typeface="Arial"/>
                <a:ea typeface="Arial"/>
                <a:cs typeface="Arial"/>
                <a:sym typeface="Arial"/>
              </a:defRPr>
            </a:lvl1pPr>
            <a:lvl2pPr marL="914400" marR="0" lvl="1"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2pPr>
            <a:lvl3pPr marL="1371600" marR="0" lvl="2"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3pPr>
            <a:lvl4pPr marL="1828800" marR="0" lvl="3"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4pPr>
            <a:lvl5pPr marL="2286000" marR="0" lvl="4"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5pPr>
            <a:lvl6pPr marL="2743200" marR="0" lvl="5"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6pPr>
            <a:lvl7pPr marL="3200400" marR="0" lvl="6"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7pPr>
            <a:lvl8pPr marL="3657600" marR="0" lvl="7"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8pPr>
            <a:lvl9pPr marL="4114800" marR="0" lvl="8" indent="-349250" algn="l" rtl="0">
              <a:lnSpc>
                <a:spcPct val="115000"/>
              </a:lnSpc>
              <a:spcBef>
                <a:spcPts val="2100"/>
              </a:spcBef>
              <a:spcAft>
                <a:spcPts val="2100"/>
              </a:spcAft>
              <a:buClr>
                <a:schemeClr val="dk2"/>
              </a:buClr>
              <a:buSzPts val="1900"/>
              <a:buFont typeface="Arial"/>
              <a:buChar char="■"/>
              <a:defRPr sz="1900" b="0" i="0" u="none" strike="noStrike" cap="none">
                <a:solidFill>
                  <a:schemeClr val="dk2"/>
                </a:solidFill>
                <a:latin typeface="Arial"/>
                <a:ea typeface="Arial"/>
                <a:cs typeface="Arial"/>
                <a:sym typeface="Arial"/>
              </a:defRPr>
            </a:lvl9pPr>
          </a:lstStyle>
          <a:p>
            <a:endParaRPr/>
          </a:p>
        </p:txBody>
      </p:sp>
      <p:sp>
        <p:nvSpPr>
          <p:cNvPr id="21" name="Shape 21"/>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matchingName="Statement Option 4">
  <p:cSld name="Statement Option 4">
    <p:bg>
      <p:bgPr>
        <a:solidFill>
          <a:schemeClr val="accent1"/>
        </a:solidFill>
        <a:effectLst/>
      </p:bgPr>
    </p:bg>
    <p:spTree>
      <p:nvGrpSpPr>
        <p:cNvPr id="1" name="Shape 130"/>
        <p:cNvGrpSpPr/>
        <p:nvPr/>
      </p:nvGrpSpPr>
      <p:grpSpPr>
        <a:xfrm>
          <a:off x="0" y="0"/>
          <a:ext cx="0" cy="0"/>
          <a:chOff x="0" y="0"/>
          <a:chExt cx="0" cy="0"/>
        </a:xfrm>
      </p:grpSpPr>
      <p:pic>
        <p:nvPicPr>
          <p:cNvPr id="131" name="Google Shape;131;p20"/>
          <p:cNvPicPr preferRelativeResize="0"/>
          <p:nvPr/>
        </p:nvPicPr>
        <p:blipFill rotWithShape="1">
          <a:blip r:embed="rId2">
            <a:alphaModFix/>
          </a:blip>
          <a:srcRect t="5771" b="5310"/>
          <a:stretch/>
        </p:blipFill>
        <p:spPr>
          <a:xfrm>
            <a:off x="2390192" y="0"/>
            <a:ext cx="7549200" cy="6858000"/>
          </a:xfrm>
          <a:prstGeom prst="rect">
            <a:avLst/>
          </a:prstGeom>
          <a:noFill/>
          <a:ln>
            <a:noFill/>
          </a:ln>
        </p:spPr>
      </p:pic>
      <p:sp>
        <p:nvSpPr>
          <p:cNvPr id="132" name="Google Shape;132;p20"/>
          <p:cNvSpPr txBox="1">
            <a:spLocks noGrp="1"/>
          </p:cNvSpPr>
          <p:nvPr>
            <p:ph type="ctrTitle"/>
          </p:nvPr>
        </p:nvSpPr>
        <p:spPr>
          <a:xfrm>
            <a:off x="2579426" y="2389032"/>
            <a:ext cx="7206019" cy="1644743"/>
          </a:xfrm>
          <a:prstGeom prst="rect">
            <a:avLst/>
          </a:prstGeom>
          <a:noFill/>
          <a:ln>
            <a:noFill/>
          </a:ln>
        </p:spPr>
        <p:txBody>
          <a:bodyPr spcFirstLastPara="1" wrap="square" lIns="91425" tIns="91425" rIns="91425" bIns="91425" anchor="b" anchorCtr="0">
            <a:noAutofit/>
          </a:bodyPr>
          <a:lstStyle>
            <a:lvl1pPr marL="0" marR="0" lvl="0" indent="0" algn="ctr" rtl="0">
              <a:lnSpc>
                <a:spcPct val="100000"/>
              </a:lnSpc>
              <a:spcBef>
                <a:spcPts val="0"/>
              </a:spcBef>
              <a:spcAft>
                <a:spcPts val="0"/>
              </a:spcAft>
              <a:buClr>
                <a:schemeClr val="dk2"/>
              </a:buClr>
              <a:buSzPts val="1400"/>
              <a:buFont typeface="Times New Roman"/>
              <a:buNone/>
              <a:defRPr sz="3600" b="1" i="1"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33" name="Google Shape;133;p20"/>
          <p:cNvSpPr txBox="1">
            <a:spLocks noGrp="1"/>
          </p:cNvSpPr>
          <p:nvPr>
            <p:ph type="body" idx="1"/>
          </p:nvPr>
        </p:nvSpPr>
        <p:spPr>
          <a:xfrm>
            <a:off x="2715904" y="4179106"/>
            <a:ext cx="6933064" cy="366713"/>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00000"/>
              </a:lnSpc>
              <a:spcBef>
                <a:spcPts val="0"/>
              </a:spcBef>
              <a:spcAft>
                <a:spcPts val="0"/>
              </a:spcAft>
              <a:buClr>
                <a:schemeClr val="lt2"/>
              </a:buClr>
              <a:buSzPts val="1400"/>
              <a:buFont typeface="Arial"/>
              <a:buNone/>
              <a:defRPr sz="1800" b="0" i="0" u="none" strike="noStrike" cap="none">
                <a:solidFill>
                  <a:schemeClr val="lt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134" name="Google Shape;134;p20"/>
          <p:cNvPicPr preferRelativeResize="0"/>
          <p:nvPr/>
        </p:nvPicPr>
        <p:blipFill rotWithShape="1">
          <a:blip r:embed="rId3">
            <a:alphaModFix/>
          </a:blip>
          <a:srcRect/>
          <a:stretch/>
        </p:blipFill>
        <p:spPr>
          <a:xfrm>
            <a:off x="622609" y="6376789"/>
            <a:ext cx="926438" cy="282488"/>
          </a:xfrm>
          <a:prstGeom prst="rect">
            <a:avLst/>
          </a:prstGeom>
          <a:noFill/>
          <a:ln>
            <a:noFill/>
          </a:ln>
        </p:spPr>
      </p:pic>
      <p:sp>
        <p:nvSpPr>
          <p:cNvPr id="135" name="Google Shape;135;p20"/>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136" name="Google Shape;136;p20"/>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137" name="Google Shape;137;p20"/>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7141864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Product Page">
  <p:cSld name="Product Page">
    <p:bg>
      <p:bgPr>
        <a:solidFill>
          <a:srgbClr val="FFFFFF"/>
        </a:solidFill>
        <a:effectLst/>
      </p:bgPr>
    </p:bg>
    <p:spTree>
      <p:nvGrpSpPr>
        <p:cNvPr id="1" name="Shape 138"/>
        <p:cNvGrpSpPr/>
        <p:nvPr/>
      </p:nvGrpSpPr>
      <p:grpSpPr>
        <a:xfrm>
          <a:off x="0" y="0"/>
          <a:ext cx="0" cy="0"/>
          <a:chOff x="0" y="0"/>
          <a:chExt cx="0" cy="0"/>
        </a:xfrm>
      </p:grpSpPr>
      <p:sp>
        <p:nvSpPr>
          <p:cNvPr id="139" name="Google Shape;139;p21"/>
          <p:cNvSpPr txBox="1">
            <a:spLocks noGrp="1"/>
          </p:cNvSpPr>
          <p:nvPr>
            <p:ph type="title"/>
          </p:nvPr>
        </p:nvSpPr>
        <p:spPr>
          <a:xfrm>
            <a:off x="623888" y="417601"/>
            <a:ext cx="8037512" cy="525375"/>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40" name="Google Shape;140;p21"/>
          <p:cNvSpPr/>
          <p:nvPr/>
        </p:nvSpPr>
        <p:spPr>
          <a:xfrm>
            <a:off x="623888" y="1752601"/>
            <a:ext cx="6577012" cy="4467224"/>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41" name="Google Shape;141;p21"/>
          <p:cNvSpPr txBox="1">
            <a:spLocks noGrp="1"/>
          </p:cNvSpPr>
          <p:nvPr>
            <p:ph type="body" idx="1"/>
          </p:nvPr>
        </p:nvSpPr>
        <p:spPr>
          <a:xfrm>
            <a:off x="1014761" y="1943100"/>
            <a:ext cx="5716240" cy="31623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15384"/>
              </a:lnSpc>
              <a:spcBef>
                <a:spcPts val="0"/>
              </a:spcBef>
              <a:spcAft>
                <a:spcPts val="0"/>
              </a:spcAft>
              <a:buClr>
                <a:srgbClr val="FFFFFF"/>
              </a:buClr>
              <a:buSzPts val="1400"/>
              <a:buFont typeface="Arial"/>
              <a:buNone/>
              <a:defRPr sz="1300" b="0" i="0" u="none" strike="noStrike" cap="none">
                <a:solidFill>
                  <a:srgbClr val="FFFFFF"/>
                </a:solidFill>
                <a:latin typeface="Arial"/>
                <a:ea typeface="Arial"/>
                <a:cs typeface="Arial"/>
                <a:sym typeface="Arial"/>
              </a:defRPr>
            </a:lvl1pPr>
            <a:lvl2pPr marL="914400" marR="0" lvl="1" indent="-292100" algn="l" rtl="0">
              <a:lnSpc>
                <a:spcPct val="130000"/>
              </a:lnSpc>
              <a:spcBef>
                <a:spcPts val="0"/>
              </a:spcBef>
              <a:spcAft>
                <a:spcPts val="0"/>
              </a:spcAft>
              <a:buClr>
                <a:schemeClr val="lt2"/>
              </a:buClr>
              <a:buSzPts val="1000"/>
              <a:buFont typeface="Arial"/>
              <a:buChar char="•"/>
              <a:defRPr sz="1000" b="0" i="0" u="none" strike="noStrike" cap="none">
                <a:solidFill>
                  <a:schemeClr val="lt1"/>
                </a:solidFill>
                <a:latin typeface="Arial"/>
                <a:ea typeface="Arial"/>
                <a:cs typeface="Arial"/>
                <a:sym typeface="Arial"/>
              </a:defRPr>
            </a:lvl2pPr>
            <a:lvl3pPr marL="1371600" marR="0" lvl="2" indent="-292100" algn="l" rtl="0">
              <a:lnSpc>
                <a:spcPct val="130000"/>
              </a:lnSpc>
              <a:spcBef>
                <a:spcPts val="567"/>
              </a:spcBef>
              <a:spcAft>
                <a:spcPts val="0"/>
              </a:spcAft>
              <a:buClr>
                <a:schemeClr val="accent4"/>
              </a:buClr>
              <a:buSzPts val="1000"/>
              <a:buFont typeface="Arial"/>
              <a:buChar char="‒"/>
              <a:defRPr sz="1000" b="0" i="0" u="none" strike="noStrike" cap="none">
                <a:solidFill>
                  <a:schemeClr val="lt1"/>
                </a:solidFill>
                <a:latin typeface="Arial"/>
                <a:ea typeface="Arial"/>
                <a:cs typeface="Arial"/>
                <a:sym typeface="Arial"/>
              </a:defRPr>
            </a:lvl3pPr>
            <a:lvl4pPr marL="1828800" marR="0" lvl="3" indent="-228600" algn="l" rtl="0">
              <a:lnSpc>
                <a:spcPct val="130000"/>
              </a:lnSpc>
              <a:spcBef>
                <a:spcPts val="567"/>
              </a:spcBef>
              <a:spcAft>
                <a:spcPts val="0"/>
              </a:spcAft>
              <a:buClr>
                <a:schemeClr val="dk1"/>
              </a:buClr>
              <a:buSzPts val="1400"/>
              <a:buFont typeface="Arial"/>
              <a:buNone/>
              <a:defRPr sz="1000" b="0" i="0" u="none" strike="noStrike" cap="none">
                <a:solidFill>
                  <a:schemeClr val="lt1"/>
                </a:solidFill>
                <a:latin typeface="Arial"/>
                <a:ea typeface="Arial"/>
                <a:cs typeface="Arial"/>
                <a:sym typeface="Arial"/>
              </a:defRPr>
            </a:lvl4pPr>
            <a:lvl5pPr marL="2286000" marR="0" lvl="4" indent="-292100" algn="l" rtl="0">
              <a:lnSpc>
                <a:spcPct val="130000"/>
              </a:lnSpc>
              <a:spcBef>
                <a:spcPts val="567"/>
              </a:spcBef>
              <a:spcAft>
                <a:spcPts val="0"/>
              </a:spcAft>
              <a:buClr>
                <a:schemeClr val="lt1"/>
              </a:buClr>
              <a:buSzPts val="1000"/>
              <a:buFont typeface="Arial"/>
              <a:buChar char="»"/>
              <a:defRPr sz="1000" b="0" i="0" u="none" strike="noStrike" cap="none">
                <a:solidFill>
                  <a:schemeClr val="lt1"/>
                </a:solidFill>
                <a:latin typeface="Arial"/>
                <a:ea typeface="Arial"/>
                <a:cs typeface="Arial"/>
                <a:sym typeface="Arial"/>
              </a:defRPr>
            </a:lvl5pPr>
            <a:lvl6pPr marL="2743200" marR="0" lvl="5" indent="-355600" algn="l" rtl="0">
              <a:spcBef>
                <a:spcPts val="567"/>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2" name="Google Shape;142;p21"/>
          <p:cNvSpPr/>
          <p:nvPr/>
        </p:nvSpPr>
        <p:spPr>
          <a:xfrm>
            <a:off x="7432907" y="3324225"/>
            <a:ext cx="4128828" cy="28956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43" name="Google Shape;143;p21"/>
          <p:cNvSpPr>
            <a:spLocks noGrp="1"/>
          </p:cNvSpPr>
          <p:nvPr>
            <p:ph type="pic" idx="2"/>
          </p:nvPr>
        </p:nvSpPr>
        <p:spPr>
          <a:xfrm>
            <a:off x="7432906" y="1752601"/>
            <a:ext cx="4128000" cy="1571624"/>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4" name="Google Shape;144;p21"/>
          <p:cNvSpPr txBox="1">
            <a:spLocks noGrp="1"/>
          </p:cNvSpPr>
          <p:nvPr>
            <p:ph type="body" idx="3"/>
          </p:nvPr>
        </p:nvSpPr>
        <p:spPr>
          <a:xfrm>
            <a:off x="7618626" y="3457575"/>
            <a:ext cx="3675080" cy="2390775"/>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600"/>
              </a:spcBef>
              <a:spcAft>
                <a:spcPts val="0"/>
              </a:spcAft>
              <a:buClr>
                <a:schemeClr val="lt2"/>
              </a:buClr>
              <a:buSzPts val="1400"/>
              <a:buFont typeface="Arial"/>
              <a:buNone/>
              <a:defRPr sz="900" b="1" i="0" u="none" strike="noStrike" cap="none">
                <a:solidFill>
                  <a:schemeClr val="lt2"/>
                </a:solidFill>
                <a:latin typeface="Arial"/>
                <a:ea typeface="Arial"/>
                <a:cs typeface="Arial"/>
                <a:sym typeface="Arial"/>
              </a:defRPr>
            </a:lvl1pPr>
            <a:lvl2pPr marL="914400" marR="0" lvl="1" indent="-285750" algn="l" rtl="0">
              <a:lnSpc>
                <a:spcPct val="122222"/>
              </a:lnSpc>
              <a:spcBef>
                <a:spcPts val="600"/>
              </a:spcBef>
              <a:spcAft>
                <a:spcPts val="0"/>
              </a:spcAft>
              <a:buClr>
                <a:schemeClr val="dk2"/>
              </a:buClr>
              <a:buSzPts val="900"/>
              <a:buFont typeface="Arial"/>
              <a:buChar char="•"/>
              <a:defRPr sz="900" b="0" i="0" u="none" strike="noStrike" cap="none">
                <a:solidFill>
                  <a:schemeClr val="lt2"/>
                </a:solidFill>
                <a:latin typeface="Arial"/>
                <a:ea typeface="Arial"/>
                <a:cs typeface="Arial"/>
                <a:sym typeface="Arial"/>
              </a:defRPr>
            </a:lvl2pPr>
            <a:lvl3pPr marL="1371600" marR="0" lvl="2" indent="-292100" algn="l" rtl="0">
              <a:lnSpc>
                <a:spcPct val="130000"/>
              </a:lnSpc>
              <a:spcBef>
                <a:spcPts val="0"/>
              </a:spcBef>
              <a:spcAft>
                <a:spcPts val="0"/>
              </a:spcAft>
              <a:buClr>
                <a:schemeClr val="accent4"/>
              </a:buClr>
              <a:buSzPts val="1000"/>
              <a:buFont typeface="Arial"/>
              <a:buChar char="‒"/>
              <a:defRPr sz="1000" b="0" i="0" u="none" strike="noStrike" cap="none">
                <a:solidFill>
                  <a:schemeClr val="lt1"/>
                </a:solidFill>
                <a:latin typeface="Arial"/>
                <a:ea typeface="Arial"/>
                <a:cs typeface="Arial"/>
                <a:sym typeface="Arial"/>
              </a:defRPr>
            </a:lvl3pPr>
            <a:lvl4pPr marL="1828800" marR="0" lvl="3" indent="-228600" algn="l" rtl="0">
              <a:lnSpc>
                <a:spcPct val="130000"/>
              </a:lnSpc>
              <a:spcBef>
                <a:spcPts val="567"/>
              </a:spcBef>
              <a:spcAft>
                <a:spcPts val="0"/>
              </a:spcAft>
              <a:buClr>
                <a:schemeClr val="dk1"/>
              </a:buClr>
              <a:buSzPts val="1400"/>
              <a:buFont typeface="Arial"/>
              <a:buNone/>
              <a:defRPr sz="1000" b="0" i="0" u="none" strike="noStrike" cap="none">
                <a:solidFill>
                  <a:schemeClr val="lt1"/>
                </a:solidFill>
                <a:latin typeface="Arial"/>
                <a:ea typeface="Arial"/>
                <a:cs typeface="Arial"/>
                <a:sym typeface="Arial"/>
              </a:defRPr>
            </a:lvl4pPr>
            <a:lvl5pPr marL="2286000" marR="0" lvl="4" indent="-292100" algn="l" rtl="0">
              <a:lnSpc>
                <a:spcPct val="130000"/>
              </a:lnSpc>
              <a:spcBef>
                <a:spcPts val="567"/>
              </a:spcBef>
              <a:spcAft>
                <a:spcPts val="0"/>
              </a:spcAft>
              <a:buClr>
                <a:schemeClr val="lt1"/>
              </a:buClr>
              <a:buSzPts val="1000"/>
              <a:buFont typeface="Arial"/>
              <a:buChar char="»"/>
              <a:defRPr sz="1000" b="0" i="0" u="none" strike="noStrike" cap="none">
                <a:solidFill>
                  <a:schemeClr val="lt1"/>
                </a:solidFill>
                <a:latin typeface="Arial"/>
                <a:ea typeface="Arial"/>
                <a:cs typeface="Arial"/>
                <a:sym typeface="Arial"/>
              </a:defRPr>
            </a:lvl5pPr>
            <a:lvl6pPr marL="2743200" marR="0" lvl="5" indent="-355600" algn="l" rtl="0">
              <a:spcBef>
                <a:spcPts val="567"/>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5" name="Google Shape;145;p21"/>
          <p:cNvSpPr txBox="1">
            <a:spLocks noGrp="1"/>
          </p:cNvSpPr>
          <p:nvPr>
            <p:ph type="body" idx="4"/>
          </p:nvPr>
        </p:nvSpPr>
        <p:spPr>
          <a:xfrm>
            <a:off x="627835" y="1076325"/>
            <a:ext cx="8033565" cy="40005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00000"/>
              </a:lnSpc>
              <a:spcBef>
                <a:spcPts val="0"/>
              </a:spcBef>
              <a:spcAft>
                <a:spcPts val="0"/>
              </a:spcAft>
              <a:buClr>
                <a:schemeClr val="dk2"/>
              </a:buClr>
              <a:buSzPts val="1400"/>
              <a:buFont typeface="Arial"/>
              <a:buNone/>
              <a:defRPr sz="1500" b="1" i="0" u="none" strike="noStrike" cap="none">
                <a:solidFill>
                  <a:schemeClr val="dk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6" name="Google Shape;146;p21"/>
          <p:cNvSpPr>
            <a:spLocks noGrp="1"/>
          </p:cNvSpPr>
          <p:nvPr>
            <p:ph type="pic" idx="5"/>
          </p:nvPr>
        </p:nvSpPr>
        <p:spPr>
          <a:xfrm>
            <a:off x="9080809" y="561976"/>
            <a:ext cx="2476499" cy="466725"/>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75000"/>
              </a:lnSpc>
              <a:spcBef>
                <a:spcPts val="0"/>
              </a:spcBef>
              <a:spcAft>
                <a:spcPts val="0"/>
              </a:spcAft>
              <a:buClr>
                <a:schemeClr val="dk1"/>
              </a:buClr>
              <a:buSzPts val="1400"/>
              <a:buFont typeface="Arial"/>
              <a:buNone/>
              <a:defRPr sz="8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7" name="Google Shape;147;p21"/>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48" name="Google Shape;148;p21"/>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60199521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Case study Option1">
  <p:cSld name="Case study Option1">
    <p:bg>
      <p:bgPr>
        <a:solidFill>
          <a:srgbClr val="FFFFFF"/>
        </a:solidFill>
        <a:effectLst/>
      </p:bgPr>
    </p:bg>
    <p:spTree>
      <p:nvGrpSpPr>
        <p:cNvPr id="1" name="Shape 149"/>
        <p:cNvGrpSpPr/>
        <p:nvPr/>
      </p:nvGrpSpPr>
      <p:grpSpPr>
        <a:xfrm>
          <a:off x="0" y="0"/>
          <a:ext cx="0" cy="0"/>
          <a:chOff x="0" y="0"/>
          <a:chExt cx="0" cy="0"/>
        </a:xfrm>
      </p:grpSpPr>
      <p:sp>
        <p:nvSpPr>
          <p:cNvPr id="150" name="Google Shape;150;p22"/>
          <p:cNvSpPr/>
          <p:nvPr/>
        </p:nvSpPr>
        <p:spPr>
          <a:xfrm>
            <a:off x="4459558" y="1409700"/>
            <a:ext cx="7099300" cy="468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51" name="Google Shape;151;p22"/>
          <p:cNvSpPr/>
          <p:nvPr/>
        </p:nvSpPr>
        <p:spPr>
          <a:xfrm>
            <a:off x="4459558" y="1872629"/>
            <a:ext cx="7099300" cy="409954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52" name="Google Shape;152;p22"/>
          <p:cNvSpPr txBox="1">
            <a:spLocks noGrp="1"/>
          </p:cNvSpPr>
          <p:nvPr>
            <p:ph type="title"/>
          </p:nvPr>
        </p:nvSpPr>
        <p:spPr>
          <a:xfrm>
            <a:off x="635039" y="417601"/>
            <a:ext cx="8189912" cy="545247"/>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53" name="Google Shape;153;p22"/>
          <p:cNvSpPr txBox="1">
            <a:spLocks noGrp="1"/>
          </p:cNvSpPr>
          <p:nvPr>
            <p:ph type="body" idx="1"/>
          </p:nvPr>
        </p:nvSpPr>
        <p:spPr>
          <a:xfrm>
            <a:off x="4710569" y="1437716"/>
            <a:ext cx="6645088" cy="428625"/>
          </a:xfrm>
          <a:prstGeom prst="rect">
            <a:avLst/>
          </a:prstGeom>
          <a:noFill/>
          <a:ln>
            <a:noFill/>
          </a:ln>
        </p:spPr>
        <p:txBody>
          <a:bodyPr spcFirstLastPara="1" wrap="square" lIns="91425" tIns="91425" rIns="91425" bIns="91425" anchor="ctr" anchorCtr="0">
            <a:noAutofit/>
          </a:bodyPr>
          <a:lstStyle>
            <a:lvl1pPr marL="457200" marR="0" lvl="0" indent="-228600" algn="l" rtl="0">
              <a:lnSpc>
                <a:spcPct val="104999"/>
              </a:lnSpc>
              <a:spcBef>
                <a:spcPts val="0"/>
              </a:spcBef>
              <a:spcAft>
                <a:spcPts val="0"/>
              </a:spcAft>
              <a:buClr>
                <a:srgbClr val="FFFFFF"/>
              </a:buClr>
              <a:buSzPts val="1400"/>
              <a:buFont typeface="Arial"/>
              <a:buNone/>
              <a:defRPr sz="2000" b="1" i="0" u="none" strike="noStrike" cap="none">
                <a:solidFill>
                  <a:srgbClr val="FFFFFF"/>
                </a:solidFill>
                <a:latin typeface="Arial"/>
                <a:ea typeface="Arial"/>
                <a:cs typeface="Arial"/>
                <a:sym typeface="Arial"/>
              </a:defRPr>
            </a:lvl1pPr>
            <a:lvl2pPr marL="914400" marR="0" lvl="1" indent="-355600" algn="l" rtl="0">
              <a:lnSpc>
                <a:spcPct val="110000"/>
              </a:lnSpc>
              <a:spcBef>
                <a:spcPts val="0"/>
              </a:spcBef>
              <a:spcAft>
                <a:spcPts val="0"/>
              </a:spcAft>
              <a:buClr>
                <a:schemeClr val="lt2"/>
              </a:buClr>
              <a:buSzPts val="2000"/>
              <a:buFont typeface="Arial"/>
              <a:buChar char="•"/>
              <a:defRPr sz="2000" b="1" i="0" u="none" strike="noStrike" cap="none">
                <a:solidFill>
                  <a:schemeClr val="lt1"/>
                </a:solidFill>
                <a:latin typeface="Arial"/>
                <a:ea typeface="Arial"/>
                <a:cs typeface="Arial"/>
                <a:sym typeface="Arial"/>
              </a:defRPr>
            </a:lvl2pPr>
            <a:lvl3pPr marL="1371600" marR="0" lvl="2" indent="-355600" algn="l" rtl="0">
              <a:lnSpc>
                <a:spcPct val="110000"/>
              </a:lnSpc>
              <a:spcBef>
                <a:spcPts val="0"/>
              </a:spcBef>
              <a:spcAft>
                <a:spcPts val="0"/>
              </a:spcAft>
              <a:buClr>
                <a:schemeClr val="accent4"/>
              </a:buClr>
              <a:buSzPts val="2000"/>
              <a:buFont typeface="Arial"/>
              <a:buChar char="‒"/>
              <a:defRPr sz="2000" b="1" i="0" u="none" strike="noStrike" cap="none">
                <a:solidFill>
                  <a:schemeClr val="lt1"/>
                </a:solidFill>
                <a:latin typeface="Arial"/>
                <a:ea typeface="Arial"/>
                <a:cs typeface="Arial"/>
                <a:sym typeface="Arial"/>
              </a:defRPr>
            </a:lvl3pPr>
            <a:lvl4pPr marL="1828800" marR="0" lvl="3" indent="-228600" algn="l" rtl="0">
              <a:lnSpc>
                <a:spcPct val="75000"/>
              </a:lnSpc>
              <a:spcBef>
                <a:spcPts val="0"/>
              </a:spcBef>
              <a:spcAft>
                <a:spcPts val="0"/>
              </a:spcAft>
              <a:buClr>
                <a:schemeClr val="dk1"/>
              </a:buClr>
              <a:buSzPts val="1400"/>
              <a:buFont typeface="Arial"/>
              <a:buNone/>
              <a:defRPr sz="2000" b="1" i="0" u="none" strike="noStrike" cap="none">
                <a:solidFill>
                  <a:schemeClr val="lt1"/>
                </a:solidFill>
                <a:latin typeface="Arial"/>
                <a:ea typeface="Arial"/>
                <a:cs typeface="Arial"/>
                <a:sym typeface="Arial"/>
              </a:defRPr>
            </a:lvl4pPr>
            <a:lvl5pPr marL="2286000" marR="0" lvl="4" indent="-355600" algn="l" rtl="0">
              <a:spcBef>
                <a:spcPts val="850"/>
              </a:spcBef>
              <a:spcAft>
                <a:spcPts val="0"/>
              </a:spcAft>
              <a:buClr>
                <a:schemeClr val="lt1"/>
              </a:buClr>
              <a:buSzPts val="2000"/>
              <a:buFont typeface="Arial"/>
              <a:buChar char="»"/>
              <a:defRPr sz="2000" b="1"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4" name="Google Shape;154;p22"/>
          <p:cNvSpPr txBox="1">
            <a:spLocks noGrp="1"/>
          </p:cNvSpPr>
          <p:nvPr>
            <p:ph type="body" idx="2"/>
          </p:nvPr>
        </p:nvSpPr>
        <p:spPr>
          <a:xfrm>
            <a:off x="4738208" y="2019300"/>
            <a:ext cx="6490449" cy="36576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30000"/>
              </a:lnSpc>
              <a:spcBef>
                <a:spcPts val="0"/>
              </a:spcBef>
              <a:spcAft>
                <a:spcPts val="0"/>
              </a:spcAft>
              <a:buClr>
                <a:schemeClr val="lt2"/>
              </a:buClr>
              <a:buSzPts val="1400"/>
              <a:buFont typeface="Arial"/>
              <a:buNone/>
              <a:defRPr sz="1000" b="1" i="0" u="none" strike="noStrike" cap="none">
                <a:solidFill>
                  <a:schemeClr val="lt2"/>
                </a:solidFill>
                <a:latin typeface="Arial"/>
                <a:ea typeface="Arial"/>
                <a:cs typeface="Arial"/>
                <a:sym typeface="Arial"/>
              </a:defRPr>
            </a:lvl1pPr>
            <a:lvl2pPr marL="914400" marR="0" lvl="1" indent="-228600" algn="l" rtl="0">
              <a:lnSpc>
                <a:spcPct val="130000"/>
              </a:lnSpc>
              <a:spcBef>
                <a:spcPts val="567"/>
              </a:spcBef>
              <a:spcAft>
                <a:spcPts val="0"/>
              </a:spcAft>
              <a:buClr>
                <a:schemeClr val="lt2"/>
              </a:buClr>
              <a:buSzPts val="1800"/>
              <a:buFont typeface="Arial"/>
              <a:buNone/>
              <a:defRPr sz="1000" b="0" i="0" u="none" strike="noStrike" cap="none">
                <a:solidFill>
                  <a:srgbClr val="000000"/>
                </a:solidFill>
                <a:latin typeface="Arial"/>
                <a:ea typeface="Arial"/>
                <a:cs typeface="Arial"/>
                <a:sym typeface="Arial"/>
              </a:defRPr>
            </a:lvl2pPr>
            <a:lvl3pPr marL="1371600" marR="0" lvl="2" indent="-292100" algn="l" rtl="0">
              <a:lnSpc>
                <a:spcPct val="130000"/>
              </a:lnSpc>
              <a:spcBef>
                <a:spcPts val="567"/>
              </a:spcBef>
              <a:spcAft>
                <a:spcPts val="0"/>
              </a:spcAft>
              <a:buClr>
                <a:schemeClr val="lt2"/>
              </a:buClr>
              <a:buSzPts val="1000"/>
              <a:buFont typeface="Arial"/>
              <a:buChar char="-"/>
              <a:defRPr sz="1000" b="0" i="0" u="none" strike="noStrike" cap="none">
                <a:solidFill>
                  <a:srgbClr val="000000"/>
                </a:solidFill>
                <a:latin typeface="Arial"/>
                <a:ea typeface="Arial"/>
                <a:cs typeface="Arial"/>
                <a:sym typeface="Arial"/>
              </a:defRPr>
            </a:lvl3pPr>
            <a:lvl4pPr marL="1828800" marR="0" lvl="3" indent="-228600" algn="l" rtl="0">
              <a:lnSpc>
                <a:spcPct val="130000"/>
              </a:lnSpc>
              <a:spcBef>
                <a:spcPts val="567"/>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5" name="Google Shape;155;p22"/>
          <p:cNvSpPr>
            <a:spLocks noGrp="1"/>
          </p:cNvSpPr>
          <p:nvPr>
            <p:ph type="pic" idx="3"/>
          </p:nvPr>
        </p:nvSpPr>
        <p:spPr>
          <a:xfrm>
            <a:off x="634693" y="1409700"/>
            <a:ext cx="3416300" cy="219075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6" name="Google Shape;156;p22"/>
          <p:cNvSpPr>
            <a:spLocks noGrp="1"/>
          </p:cNvSpPr>
          <p:nvPr>
            <p:ph type="pic" idx="4"/>
          </p:nvPr>
        </p:nvSpPr>
        <p:spPr>
          <a:xfrm>
            <a:off x="634693" y="3762375"/>
            <a:ext cx="3416300" cy="219075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7" name="Google Shape;157;p22"/>
          <p:cNvSpPr>
            <a:spLocks noGrp="1"/>
          </p:cNvSpPr>
          <p:nvPr>
            <p:ph type="pic" idx="5"/>
          </p:nvPr>
        </p:nvSpPr>
        <p:spPr>
          <a:xfrm>
            <a:off x="9091960" y="561976"/>
            <a:ext cx="2476499" cy="466725"/>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75000"/>
              </a:lnSpc>
              <a:spcBef>
                <a:spcPts val="0"/>
              </a:spcBef>
              <a:spcAft>
                <a:spcPts val="0"/>
              </a:spcAft>
              <a:buClr>
                <a:schemeClr val="dk1"/>
              </a:buClr>
              <a:buSzPts val="1400"/>
              <a:buFont typeface="Arial"/>
              <a:buNone/>
              <a:defRPr sz="8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8" name="Google Shape;158;p22"/>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59" name="Google Shape;159;p22"/>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79565645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Case study Option2">
  <p:cSld name="Case study Option2">
    <p:bg>
      <p:bgPr>
        <a:solidFill>
          <a:srgbClr val="FFFFFF"/>
        </a:solidFill>
        <a:effectLst/>
      </p:bgPr>
    </p:bg>
    <p:spTree>
      <p:nvGrpSpPr>
        <p:cNvPr id="1" name="Shape 160"/>
        <p:cNvGrpSpPr/>
        <p:nvPr/>
      </p:nvGrpSpPr>
      <p:grpSpPr>
        <a:xfrm>
          <a:off x="0" y="0"/>
          <a:ext cx="0" cy="0"/>
          <a:chOff x="0" y="0"/>
          <a:chExt cx="0" cy="0"/>
        </a:xfrm>
      </p:grpSpPr>
      <p:sp>
        <p:nvSpPr>
          <p:cNvPr id="161" name="Google Shape;161;p23"/>
          <p:cNvSpPr/>
          <p:nvPr/>
        </p:nvSpPr>
        <p:spPr>
          <a:xfrm>
            <a:off x="4459558" y="1409700"/>
            <a:ext cx="7099300" cy="4680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62" name="Google Shape;162;p23"/>
          <p:cNvSpPr/>
          <p:nvPr/>
        </p:nvSpPr>
        <p:spPr>
          <a:xfrm>
            <a:off x="4459558" y="1872629"/>
            <a:ext cx="7099300" cy="409954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63" name="Google Shape;163;p23"/>
          <p:cNvSpPr txBox="1">
            <a:spLocks noGrp="1"/>
          </p:cNvSpPr>
          <p:nvPr>
            <p:ph type="title"/>
          </p:nvPr>
        </p:nvSpPr>
        <p:spPr>
          <a:xfrm>
            <a:off x="630793" y="417601"/>
            <a:ext cx="8106500" cy="545247"/>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64" name="Google Shape;164;p23"/>
          <p:cNvSpPr txBox="1">
            <a:spLocks noGrp="1"/>
          </p:cNvSpPr>
          <p:nvPr>
            <p:ph type="body" idx="1"/>
          </p:nvPr>
        </p:nvSpPr>
        <p:spPr>
          <a:xfrm>
            <a:off x="4710569" y="1447241"/>
            <a:ext cx="6645088" cy="428625"/>
          </a:xfrm>
          <a:prstGeom prst="rect">
            <a:avLst/>
          </a:prstGeom>
          <a:noFill/>
          <a:ln>
            <a:noFill/>
          </a:ln>
        </p:spPr>
        <p:txBody>
          <a:bodyPr spcFirstLastPara="1" wrap="square" lIns="91425" tIns="91425" rIns="91425" bIns="91425" anchor="ctr" anchorCtr="0">
            <a:noAutofit/>
          </a:bodyPr>
          <a:lstStyle>
            <a:lvl1pPr marL="457200" marR="0" lvl="0" indent="-228600" algn="l" rtl="0">
              <a:lnSpc>
                <a:spcPct val="104999"/>
              </a:lnSpc>
              <a:spcBef>
                <a:spcPts val="0"/>
              </a:spcBef>
              <a:spcAft>
                <a:spcPts val="0"/>
              </a:spcAft>
              <a:buClr>
                <a:schemeClr val="lt2"/>
              </a:buClr>
              <a:buSzPts val="1400"/>
              <a:buFont typeface="Arial"/>
              <a:buNone/>
              <a:defRPr sz="2000" b="1" i="0" u="none" strike="noStrike" cap="none">
                <a:solidFill>
                  <a:schemeClr val="lt2"/>
                </a:solidFill>
                <a:latin typeface="Arial"/>
                <a:ea typeface="Arial"/>
                <a:cs typeface="Arial"/>
                <a:sym typeface="Arial"/>
              </a:defRPr>
            </a:lvl1pPr>
            <a:lvl2pPr marL="914400" marR="0" lvl="1" indent="-355600" algn="l" rtl="0">
              <a:lnSpc>
                <a:spcPct val="110000"/>
              </a:lnSpc>
              <a:spcBef>
                <a:spcPts val="0"/>
              </a:spcBef>
              <a:spcAft>
                <a:spcPts val="0"/>
              </a:spcAft>
              <a:buClr>
                <a:schemeClr val="lt2"/>
              </a:buClr>
              <a:buSzPts val="2000"/>
              <a:buFont typeface="Arial"/>
              <a:buChar char="•"/>
              <a:defRPr sz="2000" b="1" i="0" u="none" strike="noStrike" cap="none">
                <a:solidFill>
                  <a:schemeClr val="lt1"/>
                </a:solidFill>
                <a:latin typeface="Arial"/>
                <a:ea typeface="Arial"/>
                <a:cs typeface="Arial"/>
                <a:sym typeface="Arial"/>
              </a:defRPr>
            </a:lvl2pPr>
            <a:lvl3pPr marL="1371600" marR="0" lvl="2" indent="-355600" algn="l" rtl="0">
              <a:lnSpc>
                <a:spcPct val="110000"/>
              </a:lnSpc>
              <a:spcBef>
                <a:spcPts val="0"/>
              </a:spcBef>
              <a:spcAft>
                <a:spcPts val="0"/>
              </a:spcAft>
              <a:buClr>
                <a:schemeClr val="accent4"/>
              </a:buClr>
              <a:buSzPts val="2000"/>
              <a:buFont typeface="Arial"/>
              <a:buChar char="‒"/>
              <a:defRPr sz="2000" b="1" i="0" u="none" strike="noStrike" cap="none">
                <a:solidFill>
                  <a:schemeClr val="lt1"/>
                </a:solidFill>
                <a:latin typeface="Arial"/>
                <a:ea typeface="Arial"/>
                <a:cs typeface="Arial"/>
                <a:sym typeface="Arial"/>
              </a:defRPr>
            </a:lvl3pPr>
            <a:lvl4pPr marL="1828800" marR="0" lvl="3" indent="-228600" algn="l" rtl="0">
              <a:lnSpc>
                <a:spcPct val="75000"/>
              </a:lnSpc>
              <a:spcBef>
                <a:spcPts val="0"/>
              </a:spcBef>
              <a:spcAft>
                <a:spcPts val="0"/>
              </a:spcAft>
              <a:buClr>
                <a:schemeClr val="dk1"/>
              </a:buClr>
              <a:buSzPts val="1400"/>
              <a:buFont typeface="Arial"/>
              <a:buNone/>
              <a:defRPr sz="2000" b="1" i="0" u="none" strike="noStrike" cap="none">
                <a:solidFill>
                  <a:schemeClr val="lt1"/>
                </a:solidFill>
                <a:latin typeface="Arial"/>
                <a:ea typeface="Arial"/>
                <a:cs typeface="Arial"/>
                <a:sym typeface="Arial"/>
              </a:defRPr>
            </a:lvl4pPr>
            <a:lvl5pPr marL="2286000" marR="0" lvl="4" indent="-355600" algn="l" rtl="0">
              <a:spcBef>
                <a:spcPts val="850"/>
              </a:spcBef>
              <a:spcAft>
                <a:spcPts val="0"/>
              </a:spcAft>
              <a:buClr>
                <a:schemeClr val="lt1"/>
              </a:buClr>
              <a:buSzPts val="2000"/>
              <a:buFont typeface="Arial"/>
              <a:buChar char="»"/>
              <a:defRPr sz="2000" b="1"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5" name="Google Shape;165;p23"/>
          <p:cNvSpPr txBox="1">
            <a:spLocks noGrp="1"/>
          </p:cNvSpPr>
          <p:nvPr>
            <p:ph type="body" idx="2"/>
          </p:nvPr>
        </p:nvSpPr>
        <p:spPr>
          <a:xfrm>
            <a:off x="4738208" y="2019300"/>
            <a:ext cx="6490449" cy="36576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30000"/>
              </a:lnSpc>
              <a:spcBef>
                <a:spcPts val="0"/>
              </a:spcBef>
              <a:spcAft>
                <a:spcPts val="0"/>
              </a:spcAft>
              <a:buClr>
                <a:schemeClr val="lt2"/>
              </a:buClr>
              <a:buSzPts val="1400"/>
              <a:buFont typeface="Arial"/>
              <a:buNone/>
              <a:defRPr sz="1000" b="1" i="0" u="none" strike="noStrike" cap="none">
                <a:solidFill>
                  <a:schemeClr val="lt2"/>
                </a:solidFill>
                <a:latin typeface="Arial"/>
                <a:ea typeface="Arial"/>
                <a:cs typeface="Arial"/>
                <a:sym typeface="Arial"/>
              </a:defRPr>
            </a:lvl1pPr>
            <a:lvl2pPr marL="914400" marR="0" lvl="1" indent="-228600" algn="l" rtl="0">
              <a:lnSpc>
                <a:spcPct val="130000"/>
              </a:lnSpc>
              <a:spcBef>
                <a:spcPts val="567"/>
              </a:spcBef>
              <a:spcAft>
                <a:spcPts val="0"/>
              </a:spcAft>
              <a:buClr>
                <a:schemeClr val="lt2"/>
              </a:buClr>
              <a:buSzPts val="1800"/>
              <a:buFont typeface="Arial"/>
              <a:buNone/>
              <a:defRPr sz="1000" b="0" i="0" u="none" strike="noStrike" cap="none">
                <a:solidFill>
                  <a:srgbClr val="000000"/>
                </a:solidFill>
                <a:latin typeface="Arial"/>
                <a:ea typeface="Arial"/>
                <a:cs typeface="Arial"/>
                <a:sym typeface="Arial"/>
              </a:defRPr>
            </a:lvl2pPr>
            <a:lvl3pPr marL="1371600" marR="0" lvl="2" indent="-292100" algn="l" rtl="0">
              <a:lnSpc>
                <a:spcPct val="130000"/>
              </a:lnSpc>
              <a:spcBef>
                <a:spcPts val="567"/>
              </a:spcBef>
              <a:spcAft>
                <a:spcPts val="0"/>
              </a:spcAft>
              <a:buClr>
                <a:schemeClr val="lt2"/>
              </a:buClr>
              <a:buSzPts val="1000"/>
              <a:buFont typeface="Arial"/>
              <a:buChar char="-"/>
              <a:defRPr sz="1000" b="0" i="0" u="none" strike="noStrike" cap="none">
                <a:solidFill>
                  <a:srgbClr val="000000"/>
                </a:solidFill>
                <a:latin typeface="Arial"/>
                <a:ea typeface="Arial"/>
                <a:cs typeface="Arial"/>
                <a:sym typeface="Arial"/>
              </a:defRPr>
            </a:lvl3pPr>
            <a:lvl4pPr marL="1828800" marR="0" lvl="3" indent="-228600" algn="l" rtl="0">
              <a:lnSpc>
                <a:spcPct val="130000"/>
              </a:lnSpc>
              <a:spcBef>
                <a:spcPts val="567"/>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6" name="Google Shape;166;p23"/>
          <p:cNvSpPr>
            <a:spLocks noGrp="1"/>
          </p:cNvSpPr>
          <p:nvPr>
            <p:ph type="pic" idx="3"/>
          </p:nvPr>
        </p:nvSpPr>
        <p:spPr>
          <a:xfrm>
            <a:off x="634693" y="1409700"/>
            <a:ext cx="3416300" cy="219075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7" name="Google Shape;167;p23"/>
          <p:cNvSpPr>
            <a:spLocks noGrp="1"/>
          </p:cNvSpPr>
          <p:nvPr>
            <p:ph type="pic" idx="4"/>
          </p:nvPr>
        </p:nvSpPr>
        <p:spPr>
          <a:xfrm>
            <a:off x="634693" y="3762375"/>
            <a:ext cx="3416300" cy="219075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8" name="Google Shape;168;p23"/>
          <p:cNvSpPr>
            <a:spLocks noGrp="1"/>
          </p:cNvSpPr>
          <p:nvPr>
            <p:ph type="pic" idx="5"/>
          </p:nvPr>
        </p:nvSpPr>
        <p:spPr>
          <a:xfrm>
            <a:off x="9080809" y="561976"/>
            <a:ext cx="2476499" cy="466725"/>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75000"/>
              </a:lnSpc>
              <a:spcBef>
                <a:spcPts val="0"/>
              </a:spcBef>
              <a:spcAft>
                <a:spcPts val="0"/>
              </a:spcAft>
              <a:buClr>
                <a:schemeClr val="dk1"/>
              </a:buClr>
              <a:buSzPts val="1400"/>
              <a:buFont typeface="Arial"/>
              <a:buNone/>
              <a:defRPr sz="8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9" name="Google Shape;169;p23"/>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70" name="Google Shape;170;p23"/>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27344522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and Content">
  <p:cSld name="Title and Content">
    <p:bg>
      <p:bgPr>
        <a:solidFill>
          <a:srgbClr val="FFFFFF"/>
        </a:solidFill>
        <a:effectLst/>
      </p:bgPr>
    </p:bg>
    <p:spTree>
      <p:nvGrpSpPr>
        <p:cNvPr id="1" name="Shape 171"/>
        <p:cNvGrpSpPr/>
        <p:nvPr/>
      </p:nvGrpSpPr>
      <p:grpSpPr>
        <a:xfrm>
          <a:off x="0" y="0"/>
          <a:ext cx="0" cy="0"/>
          <a:chOff x="0" y="0"/>
          <a:chExt cx="0" cy="0"/>
        </a:xfrm>
      </p:grpSpPr>
      <p:sp>
        <p:nvSpPr>
          <p:cNvPr id="172" name="Google Shape;172;p24"/>
          <p:cNvSpPr txBox="1">
            <a:spLocks noGrp="1"/>
          </p:cNvSpPr>
          <p:nvPr>
            <p:ph type="title"/>
          </p:nvPr>
        </p:nvSpPr>
        <p:spPr>
          <a:xfrm>
            <a:off x="623888" y="417600"/>
            <a:ext cx="10944225" cy="1096875"/>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73" name="Google Shape;173;p24"/>
          <p:cNvSpPr txBox="1">
            <a:spLocks noGrp="1"/>
          </p:cNvSpPr>
          <p:nvPr>
            <p:ph type="body" idx="1"/>
          </p:nvPr>
        </p:nvSpPr>
        <p:spPr>
          <a:xfrm>
            <a:off x="623889" y="1704976"/>
            <a:ext cx="8888102" cy="3171825"/>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rgbClr val="000000"/>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74" name="Google Shape;174;p24"/>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75" name="Google Shape;175;p24"/>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10905871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Numbered">
  <p:cSld name="Numbered">
    <p:bg>
      <p:bgPr>
        <a:solidFill>
          <a:srgbClr val="FFFFFF"/>
        </a:solidFill>
        <a:effectLst/>
      </p:bgPr>
    </p:bg>
    <p:spTree>
      <p:nvGrpSpPr>
        <p:cNvPr id="1" name="Shape 176"/>
        <p:cNvGrpSpPr/>
        <p:nvPr/>
      </p:nvGrpSpPr>
      <p:grpSpPr>
        <a:xfrm>
          <a:off x="0" y="0"/>
          <a:ext cx="0" cy="0"/>
          <a:chOff x="0" y="0"/>
          <a:chExt cx="0" cy="0"/>
        </a:xfrm>
      </p:grpSpPr>
      <p:sp>
        <p:nvSpPr>
          <p:cNvPr id="177" name="Google Shape;177;p25"/>
          <p:cNvSpPr txBox="1">
            <a:spLocks noGrp="1"/>
          </p:cNvSpPr>
          <p:nvPr>
            <p:ph type="title"/>
          </p:nvPr>
        </p:nvSpPr>
        <p:spPr>
          <a:xfrm>
            <a:off x="623888" y="417600"/>
            <a:ext cx="10944225" cy="1115925"/>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78" name="Google Shape;178;p25"/>
          <p:cNvSpPr txBox="1">
            <a:spLocks noGrp="1"/>
          </p:cNvSpPr>
          <p:nvPr>
            <p:ph type="body" idx="1"/>
          </p:nvPr>
        </p:nvSpPr>
        <p:spPr>
          <a:xfrm>
            <a:off x="623887" y="1809750"/>
            <a:ext cx="8910405" cy="3781425"/>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22222"/>
              </a:lnSpc>
              <a:spcBef>
                <a:spcPts val="1134"/>
              </a:spcBef>
              <a:spcAft>
                <a:spcPts val="0"/>
              </a:spcAft>
              <a:buClr>
                <a:schemeClr val="dk2"/>
              </a:buClr>
              <a:buSzPts val="1800"/>
              <a:buFont typeface="Times New Roman"/>
              <a:buAutoNum type="arabicPeriod"/>
              <a:defRPr sz="1800" b="1" i="0" u="none" strike="noStrike" cap="none">
                <a:solidFill>
                  <a:schemeClr val="dk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rgbClr val="000000"/>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79" name="Google Shape;179;p25"/>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80" name="Google Shape;180;p25"/>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420359220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Infographic x3">
  <p:cSld name="Infographic x3">
    <p:bg>
      <p:bgPr>
        <a:solidFill>
          <a:srgbClr val="FFFFFF"/>
        </a:solidFill>
        <a:effectLst/>
      </p:bgPr>
    </p:bg>
    <p:spTree>
      <p:nvGrpSpPr>
        <p:cNvPr id="1" name="Shape 181"/>
        <p:cNvGrpSpPr/>
        <p:nvPr/>
      </p:nvGrpSpPr>
      <p:grpSpPr>
        <a:xfrm>
          <a:off x="0" y="0"/>
          <a:ext cx="0" cy="0"/>
          <a:chOff x="0" y="0"/>
          <a:chExt cx="0" cy="0"/>
        </a:xfrm>
      </p:grpSpPr>
      <p:sp>
        <p:nvSpPr>
          <p:cNvPr id="182" name="Google Shape;182;p26"/>
          <p:cNvSpPr txBox="1">
            <a:spLocks noGrp="1"/>
          </p:cNvSpPr>
          <p:nvPr>
            <p:ph type="title"/>
          </p:nvPr>
        </p:nvSpPr>
        <p:spPr>
          <a:xfrm>
            <a:off x="623888" y="417600"/>
            <a:ext cx="10944225" cy="1030200"/>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83" name="Google Shape;183;p26"/>
          <p:cNvSpPr>
            <a:spLocks noGrp="1"/>
          </p:cNvSpPr>
          <p:nvPr>
            <p:ph type="pic" idx="2"/>
          </p:nvPr>
        </p:nvSpPr>
        <p:spPr>
          <a:xfrm>
            <a:off x="1115485" y="2514601"/>
            <a:ext cx="2645833" cy="1319213"/>
          </a:xfrm>
          <a:prstGeom prst="rect">
            <a:avLst/>
          </a:prstGeom>
          <a:solidFill>
            <a:srgbClr val="BBBBBB"/>
          </a:solidFill>
          <a:ln>
            <a:noFill/>
          </a:ln>
        </p:spPr>
        <p:txBody>
          <a:bodyPr spcFirstLastPara="1" wrap="square" lIns="91425" tIns="91425" rIns="91425" bIns="91425" anchor="ctr" anchorCtr="0">
            <a:noAutofit/>
          </a:bodyPr>
          <a:lstStyle>
            <a:lvl1pPr marL="0" marR="0" lvl="0" indent="0" algn="ctr" rtl="0">
              <a:lnSpc>
                <a:spcPct val="114285"/>
              </a:lnSpc>
              <a:spcBef>
                <a:spcPts val="0"/>
              </a:spcBef>
              <a:spcAft>
                <a:spcPts val="0"/>
              </a:spcAft>
              <a:buClr>
                <a:schemeClr val="lt2"/>
              </a:buClr>
              <a:buSzPts val="1400"/>
              <a:buFont typeface="Arial"/>
              <a:buNone/>
              <a:defRPr sz="1050" b="0" i="0" u="none" strike="noStrike" cap="none">
                <a:solidFill>
                  <a:schemeClr val="lt2"/>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4" name="Google Shape;184;p26"/>
          <p:cNvSpPr txBox="1">
            <a:spLocks noGrp="1"/>
          </p:cNvSpPr>
          <p:nvPr>
            <p:ph type="body" idx="1"/>
          </p:nvPr>
        </p:nvSpPr>
        <p:spPr>
          <a:xfrm>
            <a:off x="1107018" y="4425950"/>
            <a:ext cx="2654300" cy="979488"/>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13333"/>
              </a:lnSpc>
              <a:spcBef>
                <a:spcPts val="0"/>
              </a:spcBef>
              <a:spcAft>
                <a:spcPts val="0"/>
              </a:spcAft>
              <a:buClr>
                <a:schemeClr val="lt2"/>
              </a:buClr>
              <a:buSzPts val="1400"/>
              <a:buFont typeface="Arial"/>
              <a:buNone/>
              <a:defRPr sz="1500" b="1" i="0" u="none" strike="noStrike" cap="none">
                <a:solidFill>
                  <a:schemeClr val="lt2"/>
                </a:solidFill>
                <a:latin typeface="Arial"/>
                <a:ea typeface="Arial"/>
                <a:cs typeface="Arial"/>
                <a:sym typeface="Arial"/>
              </a:defRPr>
            </a:lvl1pPr>
            <a:lvl2pPr marL="914400" marR="0" lvl="1" indent="-228600" algn="ctr" rtl="0">
              <a:lnSpc>
                <a:spcPct val="110000"/>
              </a:lnSpc>
              <a:spcBef>
                <a:spcPts val="800"/>
              </a:spcBef>
              <a:spcAft>
                <a:spcPts val="0"/>
              </a:spcAft>
              <a:buClr>
                <a:schemeClr val="lt2"/>
              </a:buClr>
              <a:buSzPts val="1800"/>
              <a:buFont typeface="Arial"/>
              <a:buNone/>
              <a:defRPr sz="10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5" name="Google Shape;185;p26"/>
          <p:cNvSpPr txBox="1">
            <a:spLocks noGrp="1"/>
          </p:cNvSpPr>
          <p:nvPr>
            <p:ph type="body" idx="3"/>
          </p:nvPr>
        </p:nvSpPr>
        <p:spPr>
          <a:xfrm>
            <a:off x="1115485" y="3924926"/>
            <a:ext cx="2645833" cy="418474"/>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17647"/>
              </a:lnSpc>
              <a:spcBef>
                <a:spcPts val="0"/>
              </a:spcBef>
              <a:spcAft>
                <a:spcPts val="0"/>
              </a:spcAft>
              <a:buClr>
                <a:schemeClr val="lt2"/>
              </a:buClr>
              <a:buSzPts val="1400"/>
              <a:buFont typeface="Arial"/>
              <a:buNone/>
              <a:defRPr sz="3400" b="1" i="0" u="none" strike="noStrike" cap="none">
                <a:solidFill>
                  <a:schemeClr val="lt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6" name="Google Shape;186;p26"/>
          <p:cNvSpPr txBox="1">
            <a:spLocks noGrp="1"/>
          </p:cNvSpPr>
          <p:nvPr>
            <p:ph type="body" idx="4"/>
          </p:nvPr>
        </p:nvSpPr>
        <p:spPr>
          <a:xfrm>
            <a:off x="4718399" y="3924926"/>
            <a:ext cx="2645833" cy="418474"/>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17647"/>
              </a:lnSpc>
              <a:spcBef>
                <a:spcPts val="0"/>
              </a:spcBef>
              <a:spcAft>
                <a:spcPts val="0"/>
              </a:spcAft>
              <a:buClr>
                <a:schemeClr val="dk2"/>
              </a:buClr>
              <a:buSzPts val="1400"/>
              <a:buFont typeface="Arial"/>
              <a:buNone/>
              <a:defRPr sz="3400" b="1" i="0" u="none" strike="noStrike" cap="none">
                <a:solidFill>
                  <a:schemeClr val="dk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7" name="Google Shape;187;p26"/>
          <p:cNvSpPr txBox="1">
            <a:spLocks noGrp="1"/>
          </p:cNvSpPr>
          <p:nvPr>
            <p:ph type="body" idx="5"/>
          </p:nvPr>
        </p:nvSpPr>
        <p:spPr>
          <a:xfrm>
            <a:off x="8366804" y="3924927"/>
            <a:ext cx="2645833" cy="408949"/>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17647"/>
              </a:lnSpc>
              <a:spcBef>
                <a:spcPts val="0"/>
              </a:spcBef>
              <a:spcAft>
                <a:spcPts val="0"/>
              </a:spcAft>
              <a:buClr>
                <a:srgbClr val="03873A"/>
              </a:buClr>
              <a:buSzPts val="1400"/>
              <a:buFont typeface="Arial"/>
              <a:buNone/>
              <a:defRPr sz="3400" b="1" i="0" u="none" strike="noStrike" cap="none">
                <a:solidFill>
                  <a:srgbClr val="03873A"/>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8" name="Google Shape;188;p26"/>
          <p:cNvSpPr txBox="1">
            <a:spLocks noGrp="1"/>
          </p:cNvSpPr>
          <p:nvPr>
            <p:ph type="body" idx="6"/>
          </p:nvPr>
        </p:nvSpPr>
        <p:spPr>
          <a:xfrm>
            <a:off x="4721563" y="4425950"/>
            <a:ext cx="2654300" cy="979488"/>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13333"/>
              </a:lnSpc>
              <a:spcBef>
                <a:spcPts val="0"/>
              </a:spcBef>
              <a:spcAft>
                <a:spcPts val="0"/>
              </a:spcAft>
              <a:buClr>
                <a:schemeClr val="dk2"/>
              </a:buClr>
              <a:buSzPts val="1400"/>
              <a:buFont typeface="Arial"/>
              <a:buNone/>
              <a:defRPr sz="1500" b="1" i="0" u="none" strike="noStrike" cap="none">
                <a:solidFill>
                  <a:schemeClr val="dk2"/>
                </a:solidFill>
                <a:latin typeface="Arial"/>
                <a:ea typeface="Arial"/>
                <a:cs typeface="Arial"/>
                <a:sym typeface="Arial"/>
              </a:defRPr>
            </a:lvl1pPr>
            <a:lvl2pPr marL="914400" marR="0" lvl="1" indent="-228600" algn="ctr" rtl="0">
              <a:lnSpc>
                <a:spcPct val="110000"/>
              </a:lnSpc>
              <a:spcBef>
                <a:spcPts val="800"/>
              </a:spcBef>
              <a:spcAft>
                <a:spcPts val="0"/>
              </a:spcAft>
              <a:buClr>
                <a:schemeClr val="lt2"/>
              </a:buClr>
              <a:buSzPts val="1800"/>
              <a:buFont typeface="Arial"/>
              <a:buNone/>
              <a:defRPr sz="10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9" name="Google Shape;189;p26"/>
          <p:cNvSpPr txBox="1">
            <a:spLocks noGrp="1"/>
          </p:cNvSpPr>
          <p:nvPr>
            <p:ph type="body" idx="7"/>
          </p:nvPr>
        </p:nvSpPr>
        <p:spPr>
          <a:xfrm>
            <a:off x="8376065" y="4425950"/>
            <a:ext cx="2654300" cy="979488"/>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13333"/>
              </a:lnSpc>
              <a:spcBef>
                <a:spcPts val="0"/>
              </a:spcBef>
              <a:spcAft>
                <a:spcPts val="0"/>
              </a:spcAft>
              <a:buClr>
                <a:srgbClr val="03873A"/>
              </a:buClr>
              <a:buSzPts val="1400"/>
              <a:buFont typeface="Arial"/>
              <a:buNone/>
              <a:defRPr sz="1500" b="1" i="0" u="none" strike="noStrike" cap="none">
                <a:solidFill>
                  <a:srgbClr val="03873A"/>
                </a:solidFill>
                <a:latin typeface="Arial"/>
                <a:ea typeface="Arial"/>
                <a:cs typeface="Arial"/>
                <a:sym typeface="Arial"/>
              </a:defRPr>
            </a:lvl1pPr>
            <a:lvl2pPr marL="914400" marR="0" lvl="1" indent="-228600" algn="ctr" rtl="0">
              <a:lnSpc>
                <a:spcPct val="110000"/>
              </a:lnSpc>
              <a:spcBef>
                <a:spcPts val="800"/>
              </a:spcBef>
              <a:spcAft>
                <a:spcPts val="0"/>
              </a:spcAft>
              <a:buClr>
                <a:schemeClr val="lt2"/>
              </a:buClr>
              <a:buSzPts val="1800"/>
              <a:buFont typeface="Arial"/>
              <a:buNone/>
              <a:defRPr sz="10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90" name="Google Shape;190;p26"/>
          <p:cNvSpPr txBox="1">
            <a:spLocks noGrp="1"/>
          </p:cNvSpPr>
          <p:nvPr>
            <p:ph type="body" idx="8"/>
          </p:nvPr>
        </p:nvSpPr>
        <p:spPr>
          <a:xfrm>
            <a:off x="7023100" y="6172201"/>
            <a:ext cx="4529329" cy="228599"/>
          </a:xfrm>
          <a:prstGeom prst="rect">
            <a:avLst/>
          </a:prstGeom>
          <a:noFill/>
          <a:ln>
            <a:noFill/>
          </a:ln>
        </p:spPr>
        <p:txBody>
          <a:bodyPr spcFirstLastPara="1" wrap="square" lIns="91425" tIns="91425" rIns="91425" bIns="91425" anchor="t" anchorCtr="0">
            <a:noAutofit/>
          </a:bodyPr>
          <a:lstStyle>
            <a:lvl1pPr marL="457200" marR="0" lvl="0" indent="-228600" algn="r" rtl="0">
              <a:lnSpc>
                <a:spcPct val="150000"/>
              </a:lnSpc>
              <a:spcBef>
                <a:spcPts val="0"/>
              </a:spcBef>
              <a:spcAft>
                <a:spcPts val="0"/>
              </a:spcAft>
              <a:buClr>
                <a:schemeClr val="lt2"/>
              </a:buClr>
              <a:buSzPts val="1400"/>
              <a:buFont typeface="Arial"/>
              <a:buNone/>
              <a:defRPr sz="600" b="0" i="0" u="none" strike="noStrike" cap="none">
                <a:solidFill>
                  <a:schemeClr val="lt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91" name="Google Shape;191;p26"/>
          <p:cNvSpPr>
            <a:spLocks noGrp="1"/>
          </p:cNvSpPr>
          <p:nvPr>
            <p:ph type="pic" idx="9"/>
          </p:nvPr>
        </p:nvSpPr>
        <p:spPr>
          <a:xfrm>
            <a:off x="4716814" y="2514601"/>
            <a:ext cx="2645833" cy="1319213"/>
          </a:xfrm>
          <a:prstGeom prst="rect">
            <a:avLst/>
          </a:prstGeom>
          <a:solidFill>
            <a:srgbClr val="BBBBBB"/>
          </a:solidFill>
          <a:ln>
            <a:noFill/>
          </a:ln>
        </p:spPr>
        <p:txBody>
          <a:bodyPr spcFirstLastPara="1" wrap="square" lIns="91425" tIns="91425" rIns="91425" bIns="91425" anchor="ctr" anchorCtr="0">
            <a:noAutofit/>
          </a:bodyPr>
          <a:lstStyle>
            <a:lvl1pPr marL="0" marR="0" lvl="0" indent="0" algn="ctr" rtl="0">
              <a:lnSpc>
                <a:spcPct val="114285"/>
              </a:lnSpc>
              <a:spcBef>
                <a:spcPts val="0"/>
              </a:spcBef>
              <a:spcAft>
                <a:spcPts val="0"/>
              </a:spcAft>
              <a:buClr>
                <a:schemeClr val="lt2"/>
              </a:buClr>
              <a:buSzPts val="1400"/>
              <a:buFont typeface="Arial"/>
              <a:buNone/>
              <a:defRPr sz="1050" b="0" i="0" u="none" strike="noStrike" cap="none">
                <a:solidFill>
                  <a:schemeClr val="lt2"/>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92" name="Google Shape;192;p26"/>
          <p:cNvSpPr>
            <a:spLocks noGrp="1"/>
          </p:cNvSpPr>
          <p:nvPr>
            <p:ph type="pic" idx="13"/>
          </p:nvPr>
        </p:nvSpPr>
        <p:spPr>
          <a:xfrm>
            <a:off x="8374414" y="2514601"/>
            <a:ext cx="2645833" cy="1319213"/>
          </a:xfrm>
          <a:prstGeom prst="rect">
            <a:avLst/>
          </a:prstGeom>
          <a:solidFill>
            <a:srgbClr val="BBBBBB"/>
          </a:solidFill>
          <a:ln>
            <a:noFill/>
          </a:ln>
        </p:spPr>
        <p:txBody>
          <a:bodyPr spcFirstLastPara="1" wrap="square" lIns="91425" tIns="91425" rIns="91425" bIns="91425" anchor="ctr" anchorCtr="0">
            <a:noAutofit/>
          </a:bodyPr>
          <a:lstStyle>
            <a:lvl1pPr marL="0" marR="0" lvl="0" indent="0" algn="ctr" rtl="0">
              <a:lnSpc>
                <a:spcPct val="114285"/>
              </a:lnSpc>
              <a:spcBef>
                <a:spcPts val="0"/>
              </a:spcBef>
              <a:spcAft>
                <a:spcPts val="0"/>
              </a:spcAft>
              <a:buClr>
                <a:schemeClr val="lt2"/>
              </a:buClr>
              <a:buSzPts val="1400"/>
              <a:buFont typeface="Arial"/>
              <a:buNone/>
              <a:defRPr sz="1050" b="0" i="0" u="none" strike="noStrike" cap="none">
                <a:solidFill>
                  <a:schemeClr val="lt2"/>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cxnSp>
        <p:nvCxnSpPr>
          <p:cNvPr id="193" name="Google Shape;193;p26"/>
          <p:cNvCxnSpPr/>
          <p:nvPr/>
        </p:nvCxnSpPr>
        <p:spPr>
          <a:xfrm>
            <a:off x="621993" y="6124575"/>
            <a:ext cx="10944000" cy="0"/>
          </a:xfrm>
          <a:prstGeom prst="straightConnector1">
            <a:avLst/>
          </a:prstGeom>
          <a:noFill/>
          <a:ln w="9525" cap="flat" cmpd="sng">
            <a:solidFill>
              <a:schemeClr val="lt2"/>
            </a:solidFill>
            <a:prstDash val="solid"/>
            <a:round/>
            <a:headEnd type="none" w="sm" len="sm"/>
            <a:tailEnd type="none" w="sm" len="sm"/>
          </a:ln>
        </p:spPr>
      </p:cxnSp>
      <p:sp>
        <p:nvSpPr>
          <p:cNvPr id="194" name="Google Shape;194;p26"/>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95" name="Google Shape;195;p26"/>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55173298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itle Only">
  <p:cSld name="Title Only">
    <p:bg>
      <p:bgPr>
        <a:solidFill>
          <a:srgbClr val="FFFFFF"/>
        </a:solidFill>
        <a:effectLst/>
      </p:bgPr>
    </p:bg>
    <p:spTree>
      <p:nvGrpSpPr>
        <p:cNvPr id="1" name="Shape 196"/>
        <p:cNvGrpSpPr/>
        <p:nvPr/>
      </p:nvGrpSpPr>
      <p:grpSpPr>
        <a:xfrm>
          <a:off x="0" y="0"/>
          <a:ext cx="0" cy="0"/>
          <a:chOff x="0" y="0"/>
          <a:chExt cx="0" cy="0"/>
        </a:xfrm>
      </p:grpSpPr>
      <p:sp>
        <p:nvSpPr>
          <p:cNvPr id="197" name="Google Shape;197;p27"/>
          <p:cNvSpPr txBox="1">
            <a:spLocks noGrp="1"/>
          </p:cNvSpPr>
          <p:nvPr>
            <p:ph type="title"/>
          </p:nvPr>
        </p:nvSpPr>
        <p:spPr>
          <a:xfrm>
            <a:off x="623888" y="417600"/>
            <a:ext cx="10944225" cy="774450"/>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98" name="Google Shape;198;p27"/>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99" name="Google Shape;199;p27"/>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42893187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Sample Boxed Text x3">
  <p:cSld name="Sample Boxed Text x3">
    <p:bg>
      <p:bgPr>
        <a:solidFill>
          <a:srgbClr val="FFFFFF"/>
        </a:solidFill>
        <a:effectLst/>
      </p:bgPr>
    </p:bg>
    <p:spTree>
      <p:nvGrpSpPr>
        <p:cNvPr id="1" name="Shape 200"/>
        <p:cNvGrpSpPr/>
        <p:nvPr/>
      </p:nvGrpSpPr>
      <p:grpSpPr>
        <a:xfrm>
          <a:off x="0" y="0"/>
          <a:ext cx="0" cy="0"/>
          <a:chOff x="0" y="0"/>
          <a:chExt cx="0" cy="0"/>
        </a:xfrm>
      </p:grpSpPr>
      <p:sp>
        <p:nvSpPr>
          <p:cNvPr id="201" name="Google Shape;201;p28"/>
          <p:cNvSpPr/>
          <p:nvPr/>
        </p:nvSpPr>
        <p:spPr>
          <a:xfrm>
            <a:off x="629604" y="2669156"/>
            <a:ext cx="3470400" cy="468000"/>
          </a:xfrm>
          <a:prstGeom prst="rect">
            <a:avLst/>
          </a:prstGeom>
          <a:solidFill>
            <a:srgbClr val="0387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Arial"/>
              <a:ea typeface="Arial"/>
              <a:cs typeface="Arial"/>
              <a:sym typeface="Arial"/>
            </a:endParaRPr>
          </a:p>
        </p:txBody>
      </p:sp>
      <p:sp>
        <p:nvSpPr>
          <p:cNvPr id="202" name="Google Shape;202;p28"/>
          <p:cNvSpPr/>
          <p:nvPr/>
        </p:nvSpPr>
        <p:spPr>
          <a:xfrm>
            <a:off x="629604" y="3129775"/>
            <a:ext cx="3470400" cy="2140066"/>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03" name="Google Shape;203;p28"/>
          <p:cNvSpPr txBox="1">
            <a:spLocks noGrp="1"/>
          </p:cNvSpPr>
          <p:nvPr>
            <p:ph type="title"/>
          </p:nvPr>
        </p:nvSpPr>
        <p:spPr>
          <a:xfrm>
            <a:off x="629605" y="417601"/>
            <a:ext cx="10938728" cy="944475"/>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204" name="Google Shape;204;p28"/>
          <p:cNvSpPr txBox="1">
            <a:spLocks noGrp="1"/>
          </p:cNvSpPr>
          <p:nvPr>
            <p:ph type="body" idx="1"/>
          </p:nvPr>
        </p:nvSpPr>
        <p:spPr>
          <a:xfrm>
            <a:off x="876950" y="2687951"/>
            <a:ext cx="2921479" cy="428625"/>
          </a:xfrm>
          <a:prstGeom prst="rect">
            <a:avLst/>
          </a:prstGeom>
          <a:noFill/>
          <a:ln>
            <a:noFill/>
          </a:ln>
        </p:spPr>
        <p:txBody>
          <a:bodyPr spcFirstLastPara="1" wrap="square" lIns="91425" tIns="91425" rIns="91425" bIns="91425" anchor="ctr" anchorCtr="0">
            <a:noAutofit/>
          </a:bodyPr>
          <a:lstStyle>
            <a:lvl1pPr marL="457200" marR="0" lvl="0" indent="-228600" algn="ctr" rtl="0">
              <a:lnSpc>
                <a:spcPct val="104999"/>
              </a:lnSpc>
              <a:spcBef>
                <a:spcPts val="0"/>
              </a:spcBef>
              <a:spcAft>
                <a:spcPts val="0"/>
              </a:spcAft>
              <a:buClr>
                <a:srgbClr val="FFFFFF"/>
              </a:buClr>
              <a:buSzPts val="1400"/>
              <a:buFont typeface="Arial"/>
              <a:buNone/>
              <a:defRPr sz="2000" b="1" i="0" u="none" strike="noStrike" cap="none">
                <a:solidFill>
                  <a:srgbClr val="FFFFFF"/>
                </a:solidFill>
                <a:latin typeface="Arial"/>
                <a:ea typeface="Arial"/>
                <a:cs typeface="Arial"/>
                <a:sym typeface="Arial"/>
              </a:defRPr>
            </a:lvl1pPr>
            <a:lvl2pPr marL="914400" marR="0" lvl="1" indent="-355600" algn="l" rtl="0">
              <a:lnSpc>
                <a:spcPct val="110000"/>
              </a:lnSpc>
              <a:spcBef>
                <a:spcPts val="0"/>
              </a:spcBef>
              <a:spcAft>
                <a:spcPts val="0"/>
              </a:spcAft>
              <a:buClr>
                <a:schemeClr val="lt2"/>
              </a:buClr>
              <a:buSzPts val="2000"/>
              <a:buFont typeface="Arial"/>
              <a:buChar char="•"/>
              <a:defRPr sz="2000" b="1" i="0" u="none" strike="noStrike" cap="none">
                <a:solidFill>
                  <a:schemeClr val="lt1"/>
                </a:solidFill>
                <a:latin typeface="Arial"/>
                <a:ea typeface="Arial"/>
                <a:cs typeface="Arial"/>
                <a:sym typeface="Arial"/>
              </a:defRPr>
            </a:lvl2pPr>
            <a:lvl3pPr marL="1371600" marR="0" lvl="2" indent="-355600" algn="l" rtl="0">
              <a:lnSpc>
                <a:spcPct val="110000"/>
              </a:lnSpc>
              <a:spcBef>
                <a:spcPts val="0"/>
              </a:spcBef>
              <a:spcAft>
                <a:spcPts val="0"/>
              </a:spcAft>
              <a:buClr>
                <a:schemeClr val="accent4"/>
              </a:buClr>
              <a:buSzPts val="2000"/>
              <a:buFont typeface="Arial"/>
              <a:buChar char="‒"/>
              <a:defRPr sz="2000" b="1" i="0" u="none" strike="noStrike" cap="none">
                <a:solidFill>
                  <a:schemeClr val="lt1"/>
                </a:solidFill>
                <a:latin typeface="Arial"/>
                <a:ea typeface="Arial"/>
                <a:cs typeface="Arial"/>
                <a:sym typeface="Arial"/>
              </a:defRPr>
            </a:lvl3pPr>
            <a:lvl4pPr marL="1828800" marR="0" lvl="3" indent="-228600" algn="l" rtl="0">
              <a:lnSpc>
                <a:spcPct val="75000"/>
              </a:lnSpc>
              <a:spcBef>
                <a:spcPts val="0"/>
              </a:spcBef>
              <a:spcAft>
                <a:spcPts val="0"/>
              </a:spcAft>
              <a:buClr>
                <a:schemeClr val="dk1"/>
              </a:buClr>
              <a:buSzPts val="1400"/>
              <a:buFont typeface="Arial"/>
              <a:buNone/>
              <a:defRPr sz="2000" b="1" i="0" u="none" strike="noStrike" cap="none">
                <a:solidFill>
                  <a:schemeClr val="lt1"/>
                </a:solidFill>
                <a:latin typeface="Arial"/>
                <a:ea typeface="Arial"/>
                <a:cs typeface="Arial"/>
                <a:sym typeface="Arial"/>
              </a:defRPr>
            </a:lvl4pPr>
            <a:lvl5pPr marL="2286000" marR="0" lvl="4" indent="-355600" algn="l" rtl="0">
              <a:spcBef>
                <a:spcPts val="850"/>
              </a:spcBef>
              <a:spcAft>
                <a:spcPts val="0"/>
              </a:spcAft>
              <a:buClr>
                <a:schemeClr val="lt1"/>
              </a:buClr>
              <a:buSzPts val="2000"/>
              <a:buFont typeface="Arial"/>
              <a:buChar char="»"/>
              <a:defRPr sz="2000" b="1"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5" name="Google Shape;205;p28"/>
          <p:cNvSpPr txBox="1">
            <a:spLocks noGrp="1"/>
          </p:cNvSpPr>
          <p:nvPr>
            <p:ph type="body" idx="2"/>
          </p:nvPr>
        </p:nvSpPr>
        <p:spPr>
          <a:xfrm>
            <a:off x="894018" y="3226998"/>
            <a:ext cx="2994625" cy="1552036"/>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33333"/>
              </a:lnSpc>
              <a:spcBef>
                <a:spcPts val="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L="914400" marR="0" lvl="1" indent="-228600" algn="l" rtl="0">
              <a:lnSpc>
                <a:spcPct val="133333"/>
              </a:lnSpc>
              <a:spcBef>
                <a:spcPts val="0"/>
              </a:spcBef>
              <a:spcAft>
                <a:spcPts val="0"/>
              </a:spcAft>
              <a:buClr>
                <a:schemeClr val="lt2"/>
              </a:buClr>
              <a:buSzPts val="1800"/>
              <a:buFont typeface="Arial"/>
              <a:buNone/>
              <a:defRPr sz="1200" b="0" i="0" u="none" strike="noStrike" cap="none">
                <a:solidFill>
                  <a:srgbClr val="000000"/>
                </a:solidFill>
                <a:latin typeface="Arial"/>
                <a:ea typeface="Arial"/>
                <a:cs typeface="Arial"/>
                <a:sym typeface="Arial"/>
              </a:defRPr>
            </a:lvl2pPr>
            <a:lvl3pPr marL="1371600" marR="0" lvl="2" indent="-304800" algn="l" rtl="0">
              <a:lnSpc>
                <a:spcPct val="133333"/>
              </a:lnSpc>
              <a:spcBef>
                <a:spcPts val="0"/>
              </a:spcBef>
              <a:spcAft>
                <a:spcPts val="0"/>
              </a:spcAft>
              <a:buClr>
                <a:schemeClr val="lt2"/>
              </a:buClr>
              <a:buSzPts val="1200"/>
              <a:buFont typeface="Arial"/>
              <a:buChar char="-"/>
              <a:defRPr sz="1200" b="0" i="0" u="none" strike="noStrike" cap="none">
                <a:solidFill>
                  <a:srgbClr val="000000"/>
                </a:solidFill>
                <a:latin typeface="Arial"/>
                <a:ea typeface="Arial"/>
                <a:cs typeface="Arial"/>
                <a:sym typeface="Arial"/>
              </a:defRPr>
            </a:lvl3pPr>
            <a:lvl4pPr marL="1828800" marR="0" lvl="3" indent="-228600" algn="l" rtl="0">
              <a:lnSpc>
                <a:spcPct val="130000"/>
              </a:lnSpc>
              <a:spcBef>
                <a:spcPts val="0"/>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6" name="Google Shape;206;p28"/>
          <p:cNvSpPr/>
          <p:nvPr/>
        </p:nvSpPr>
        <p:spPr>
          <a:xfrm>
            <a:off x="4387649" y="2669156"/>
            <a:ext cx="3470400" cy="468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Arial"/>
              <a:ea typeface="Arial"/>
              <a:cs typeface="Arial"/>
              <a:sym typeface="Arial"/>
            </a:endParaRPr>
          </a:p>
        </p:txBody>
      </p:sp>
      <p:sp>
        <p:nvSpPr>
          <p:cNvPr id="207" name="Google Shape;207;p28"/>
          <p:cNvSpPr/>
          <p:nvPr/>
        </p:nvSpPr>
        <p:spPr>
          <a:xfrm>
            <a:off x="4387649" y="3129775"/>
            <a:ext cx="3470400" cy="2140066"/>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08" name="Google Shape;208;p28"/>
          <p:cNvSpPr txBox="1">
            <a:spLocks noGrp="1"/>
          </p:cNvSpPr>
          <p:nvPr>
            <p:ph type="body" idx="3"/>
          </p:nvPr>
        </p:nvSpPr>
        <p:spPr>
          <a:xfrm>
            <a:off x="4634995" y="2687951"/>
            <a:ext cx="2921479" cy="428625"/>
          </a:xfrm>
          <a:prstGeom prst="rect">
            <a:avLst/>
          </a:prstGeom>
          <a:noFill/>
          <a:ln>
            <a:noFill/>
          </a:ln>
        </p:spPr>
        <p:txBody>
          <a:bodyPr spcFirstLastPara="1" wrap="square" lIns="91425" tIns="91425" rIns="91425" bIns="91425" anchor="ctr" anchorCtr="0">
            <a:noAutofit/>
          </a:bodyPr>
          <a:lstStyle>
            <a:lvl1pPr marL="457200" marR="0" lvl="0" indent="-228600" algn="ctr" rtl="0">
              <a:lnSpc>
                <a:spcPct val="104999"/>
              </a:lnSpc>
              <a:spcBef>
                <a:spcPts val="0"/>
              </a:spcBef>
              <a:spcAft>
                <a:spcPts val="0"/>
              </a:spcAft>
              <a:buClr>
                <a:srgbClr val="FFFFFF"/>
              </a:buClr>
              <a:buSzPts val="1400"/>
              <a:buFont typeface="Arial"/>
              <a:buNone/>
              <a:defRPr sz="2000" b="1" i="0" u="none" strike="noStrike" cap="none">
                <a:solidFill>
                  <a:srgbClr val="FFFFFF"/>
                </a:solidFill>
                <a:latin typeface="Arial"/>
                <a:ea typeface="Arial"/>
                <a:cs typeface="Arial"/>
                <a:sym typeface="Arial"/>
              </a:defRPr>
            </a:lvl1pPr>
            <a:lvl2pPr marL="914400" marR="0" lvl="1" indent="-355600" algn="l" rtl="0">
              <a:lnSpc>
                <a:spcPct val="110000"/>
              </a:lnSpc>
              <a:spcBef>
                <a:spcPts val="0"/>
              </a:spcBef>
              <a:spcAft>
                <a:spcPts val="0"/>
              </a:spcAft>
              <a:buClr>
                <a:schemeClr val="lt2"/>
              </a:buClr>
              <a:buSzPts val="2000"/>
              <a:buFont typeface="Arial"/>
              <a:buChar char="•"/>
              <a:defRPr sz="2000" b="1" i="0" u="none" strike="noStrike" cap="none">
                <a:solidFill>
                  <a:schemeClr val="lt1"/>
                </a:solidFill>
                <a:latin typeface="Arial"/>
                <a:ea typeface="Arial"/>
                <a:cs typeface="Arial"/>
                <a:sym typeface="Arial"/>
              </a:defRPr>
            </a:lvl2pPr>
            <a:lvl3pPr marL="1371600" marR="0" lvl="2" indent="-355600" algn="l" rtl="0">
              <a:lnSpc>
                <a:spcPct val="110000"/>
              </a:lnSpc>
              <a:spcBef>
                <a:spcPts val="0"/>
              </a:spcBef>
              <a:spcAft>
                <a:spcPts val="0"/>
              </a:spcAft>
              <a:buClr>
                <a:schemeClr val="accent4"/>
              </a:buClr>
              <a:buSzPts val="2000"/>
              <a:buFont typeface="Arial"/>
              <a:buChar char="‒"/>
              <a:defRPr sz="2000" b="1" i="0" u="none" strike="noStrike" cap="none">
                <a:solidFill>
                  <a:schemeClr val="lt1"/>
                </a:solidFill>
                <a:latin typeface="Arial"/>
                <a:ea typeface="Arial"/>
                <a:cs typeface="Arial"/>
                <a:sym typeface="Arial"/>
              </a:defRPr>
            </a:lvl3pPr>
            <a:lvl4pPr marL="1828800" marR="0" lvl="3" indent="-228600" algn="l" rtl="0">
              <a:lnSpc>
                <a:spcPct val="75000"/>
              </a:lnSpc>
              <a:spcBef>
                <a:spcPts val="0"/>
              </a:spcBef>
              <a:spcAft>
                <a:spcPts val="0"/>
              </a:spcAft>
              <a:buClr>
                <a:schemeClr val="dk1"/>
              </a:buClr>
              <a:buSzPts val="1400"/>
              <a:buFont typeface="Arial"/>
              <a:buNone/>
              <a:defRPr sz="2000" b="1" i="0" u="none" strike="noStrike" cap="none">
                <a:solidFill>
                  <a:schemeClr val="lt1"/>
                </a:solidFill>
                <a:latin typeface="Arial"/>
                <a:ea typeface="Arial"/>
                <a:cs typeface="Arial"/>
                <a:sym typeface="Arial"/>
              </a:defRPr>
            </a:lvl4pPr>
            <a:lvl5pPr marL="2286000" marR="0" lvl="4" indent="-355600" algn="l" rtl="0">
              <a:spcBef>
                <a:spcPts val="850"/>
              </a:spcBef>
              <a:spcAft>
                <a:spcPts val="0"/>
              </a:spcAft>
              <a:buClr>
                <a:schemeClr val="lt1"/>
              </a:buClr>
              <a:buSzPts val="2000"/>
              <a:buFont typeface="Arial"/>
              <a:buChar char="»"/>
              <a:defRPr sz="2000" b="1"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9" name="Google Shape;209;p28"/>
          <p:cNvSpPr txBox="1">
            <a:spLocks noGrp="1"/>
          </p:cNvSpPr>
          <p:nvPr>
            <p:ph type="body" idx="4"/>
          </p:nvPr>
        </p:nvSpPr>
        <p:spPr>
          <a:xfrm>
            <a:off x="4652063" y="3226998"/>
            <a:ext cx="2994625" cy="1552036"/>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33333"/>
              </a:lnSpc>
              <a:spcBef>
                <a:spcPts val="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L="914400" marR="0" lvl="1" indent="-228600" algn="l" rtl="0">
              <a:lnSpc>
                <a:spcPct val="133333"/>
              </a:lnSpc>
              <a:spcBef>
                <a:spcPts val="0"/>
              </a:spcBef>
              <a:spcAft>
                <a:spcPts val="0"/>
              </a:spcAft>
              <a:buClr>
                <a:schemeClr val="lt2"/>
              </a:buClr>
              <a:buSzPts val="1800"/>
              <a:buFont typeface="Arial"/>
              <a:buNone/>
              <a:defRPr sz="1200" b="0" i="0" u="none" strike="noStrike" cap="none">
                <a:solidFill>
                  <a:srgbClr val="000000"/>
                </a:solidFill>
                <a:latin typeface="Arial"/>
                <a:ea typeface="Arial"/>
                <a:cs typeface="Arial"/>
                <a:sym typeface="Arial"/>
              </a:defRPr>
            </a:lvl2pPr>
            <a:lvl3pPr marL="1371600" marR="0" lvl="2" indent="-304800" algn="l" rtl="0">
              <a:lnSpc>
                <a:spcPct val="133333"/>
              </a:lnSpc>
              <a:spcBef>
                <a:spcPts val="0"/>
              </a:spcBef>
              <a:spcAft>
                <a:spcPts val="0"/>
              </a:spcAft>
              <a:buClr>
                <a:schemeClr val="lt2"/>
              </a:buClr>
              <a:buSzPts val="1200"/>
              <a:buFont typeface="Arial"/>
              <a:buChar char="-"/>
              <a:defRPr sz="1200" b="0" i="0" u="none" strike="noStrike" cap="none">
                <a:solidFill>
                  <a:srgbClr val="000000"/>
                </a:solidFill>
                <a:latin typeface="Arial"/>
                <a:ea typeface="Arial"/>
                <a:cs typeface="Arial"/>
                <a:sym typeface="Arial"/>
              </a:defRPr>
            </a:lvl3pPr>
            <a:lvl4pPr marL="1828800" marR="0" lvl="3" indent="-228600" algn="l" rtl="0">
              <a:lnSpc>
                <a:spcPct val="130000"/>
              </a:lnSpc>
              <a:spcBef>
                <a:spcPts val="0"/>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0" name="Google Shape;210;p28"/>
          <p:cNvSpPr/>
          <p:nvPr/>
        </p:nvSpPr>
        <p:spPr>
          <a:xfrm>
            <a:off x="8097933" y="2669156"/>
            <a:ext cx="3470400" cy="468000"/>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Arial"/>
              <a:ea typeface="Arial"/>
              <a:cs typeface="Arial"/>
              <a:sym typeface="Arial"/>
            </a:endParaRPr>
          </a:p>
        </p:txBody>
      </p:sp>
      <p:sp>
        <p:nvSpPr>
          <p:cNvPr id="211" name="Google Shape;211;p28"/>
          <p:cNvSpPr/>
          <p:nvPr/>
        </p:nvSpPr>
        <p:spPr>
          <a:xfrm>
            <a:off x="8097933" y="3129775"/>
            <a:ext cx="3470400" cy="2140066"/>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12" name="Google Shape;212;p28"/>
          <p:cNvSpPr txBox="1">
            <a:spLocks noGrp="1"/>
          </p:cNvSpPr>
          <p:nvPr>
            <p:ph type="body" idx="5"/>
          </p:nvPr>
        </p:nvSpPr>
        <p:spPr>
          <a:xfrm>
            <a:off x="8345279" y="2687951"/>
            <a:ext cx="2921479" cy="428625"/>
          </a:xfrm>
          <a:prstGeom prst="rect">
            <a:avLst/>
          </a:prstGeom>
          <a:noFill/>
          <a:ln>
            <a:noFill/>
          </a:ln>
        </p:spPr>
        <p:txBody>
          <a:bodyPr spcFirstLastPara="1" wrap="square" lIns="91425" tIns="91425" rIns="91425" bIns="91425" anchor="ctr" anchorCtr="0">
            <a:noAutofit/>
          </a:bodyPr>
          <a:lstStyle>
            <a:lvl1pPr marL="457200" marR="0" lvl="0" indent="-228600" algn="ctr" rtl="0">
              <a:lnSpc>
                <a:spcPct val="104999"/>
              </a:lnSpc>
              <a:spcBef>
                <a:spcPts val="0"/>
              </a:spcBef>
              <a:spcAft>
                <a:spcPts val="0"/>
              </a:spcAft>
              <a:buClr>
                <a:srgbClr val="FFFFFF"/>
              </a:buClr>
              <a:buSzPts val="1400"/>
              <a:buFont typeface="Arial"/>
              <a:buNone/>
              <a:defRPr sz="2000" b="1" i="0" u="none" strike="noStrike" cap="none">
                <a:solidFill>
                  <a:srgbClr val="FFFFFF"/>
                </a:solidFill>
                <a:latin typeface="Arial"/>
                <a:ea typeface="Arial"/>
                <a:cs typeface="Arial"/>
                <a:sym typeface="Arial"/>
              </a:defRPr>
            </a:lvl1pPr>
            <a:lvl2pPr marL="914400" marR="0" lvl="1" indent="-355600" algn="l" rtl="0">
              <a:lnSpc>
                <a:spcPct val="110000"/>
              </a:lnSpc>
              <a:spcBef>
                <a:spcPts val="0"/>
              </a:spcBef>
              <a:spcAft>
                <a:spcPts val="0"/>
              </a:spcAft>
              <a:buClr>
                <a:schemeClr val="lt2"/>
              </a:buClr>
              <a:buSzPts val="2000"/>
              <a:buFont typeface="Arial"/>
              <a:buChar char="•"/>
              <a:defRPr sz="2000" b="1" i="0" u="none" strike="noStrike" cap="none">
                <a:solidFill>
                  <a:schemeClr val="lt1"/>
                </a:solidFill>
                <a:latin typeface="Arial"/>
                <a:ea typeface="Arial"/>
                <a:cs typeface="Arial"/>
                <a:sym typeface="Arial"/>
              </a:defRPr>
            </a:lvl2pPr>
            <a:lvl3pPr marL="1371600" marR="0" lvl="2" indent="-355600" algn="l" rtl="0">
              <a:lnSpc>
                <a:spcPct val="110000"/>
              </a:lnSpc>
              <a:spcBef>
                <a:spcPts val="0"/>
              </a:spcBef>
              <a:spcAft>
                <a:spcPts val="0"/>
              </a:spcAft>
              <a:buClr>
                <a:schemeClr val="accent4"/>
              </a:buClr>
              <a:buSzPts val="2000"/>
              <a:buFont typeface="Arial"/>
              <a:buChar char="‒"/>
              <a:defRPr sz="2000" b="1" i="0" u="none" strike="noStrike" cap="none">
                <a:solidFill>
                  <a:schemeClr val="lt1"/>
                </a:solidFill>
                <a:latin typeface="Arial"/>
                <a:ea typeface="Arial"/>
                <a:cs typeface="Arial"/>
                <a:sym typeface="Arial"/>
              </a:defRPr>
            </a:lvl3pPr>
            <a:lvl4pPr marL="1828800" marR="0" lvl="3" indent="-228600" algn="l" rtl="0">
              <a:lnSpc>
                <a:spcPct val="75000"/>
              </a:lnSpc>
              <a:spcBef>
                <a:spcPts val="0"/>
              </a:spcBef>
              <a:spcAft>
                <a:spcPts val="0"/>
              </a:spcAft>
              <a:buClr>
                <a:schemeClr val="dk1"/>
              </a:buClr>
              <a:buSzPts val="1400"/>
              <a:buFont typeface="Arial"/>
              <a:buNone/>
              <a:defRPr sz="2000" b="1" i="0" u="none" strike="noStrike" cap="none">
                <a:solidFill>
                  <a:schemeClr val="lt1"/>
                </a:solidFill>
                <a:latin typeface="Arial"/>
                <a:ea typeface="Arial"/>
                <a:cs typeface="Arial"/>
                <a:sym typeface="Arial"/>
              </a:defRPr>
            </a:lvl4pPr>
            <a:lvl5pPr marL="2286000" marR="0" lvl="4" indent="-355600" algn="l" rtl="0">
              <a:spcBef>
                <a:spcPts val="850"/>
              </a:spcBef>
              <a:spcAft>
                <a:spcPts val="0"/>
              </a:spcAft>
              <a:buClr>
                <a:schemeClr val="lt1"/>
              </a:buClr>
              <a:buSzPts val="2000"/>
              <a:buFont typeface="Arial"/>
              <a:buChar char="»"/>
              <a:defRPr sz="2000" b="1"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3" name="Google Shape;213;p28"/>
          <p:cNvSpPr txBox="1">
            <a:spLocks noGrp="1"/>
          </p:cNvSpPr>
          <p:nvPr>
            <p:ph type="body" idx="6"/>
          </p:nvPr>
        </p:nvSpPr>
        <p:spPr>
          <a:xfrm>
            <a:off x="8362347" y="3226998"/>
            <a:ext cx="2994625" cy="1552036"/>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33333"/>
              </a:lnSpc>
              <a:spcBef>
                <a:spcPts val="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L="914400" marR="0" lvl="1" indent="-228600" algn="l" rtl="0">
              <a:lnSpc>
                <a:spcPct val="133333"/>
              </a:lnSpc>
              <a:spcBef>
                <a:spcPts val="0"/>
              </a:spcBef>
              <a:spcAft>
                <a:spcPts val="0"/>
              </a:spcAft>
              <a:buClr>
                <a:schemeClr val="lt2"/>
              </a:buClr>
              <a:buSzPts val="1800"/>
              <a:buFont typeface="Arial"/>
              <a:buNone/>
              <a:defRPr sz="1200" b="0" i="0" u="none" strike="noStrike" cap="none">
                <a:solidFill>
                  <a:srgbClr val="000000"/>
                </a:solidFill>
                <a:latin typeface="Arial"/>
                <a:ea typeface="Arial"/>
                <a:cs typeface="Arial"/>
                <a:sym typeface="Arial"/>
              </a:defRPr>
            </a:lvl2pPr>
            <a:lvl3pPr marL="1371600" marR="0" lvl="2" indent="-304800" algn="l" rtl="0">
              <a:lnSpc>
                <a:spcPct val="133333"/>
              </a:lnSpc>
              <a:spcBef>
                <a:spcPts val="0"/>
              </a:spcBef>
              <a:spcAft>
                <a:spcPts val="0"/>
              </a:spcAft>
              <a:buClr>
                <a:schemeClr val="lt2"/>
              </a:buClr>
              <a:buSzPts val="1200"/>
              <a:buFont typeface="Arial"/>
              <a:buChar char="-"/>
              <a:defRPr sz="1200" b="0" i="0" u="none" strike="noStrike" cap="none">
                <a:solidFill>
                  <a:srgbClr val="000000"/>
                </a:solidFill>
                <a:latin typeface="Arial"/>
                <a:ea typeface="Arial"/>
                <a:cs typeface="Arial"/>
                <a:sym typeface="Arial"/>
              </a:defRPr>
            </a:lvl3pPr>
            <a:lvl4pPr marL="1828800" marR="0" lvl="3" indent="-228600" algn="l" rtl="0">
              <a:lnSpc>
                <a:spcPct val="130000"/>
              </a:lnSpc>
              <a:spcBef>
                <a:spcPts val="0"/>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4" name="Google Shape;214;p28"/>
          <p:cNvSpPr txBox="1">
            <a:spLocks noGrp="1"/>
          </p:cNvSpPr>
          <p:nvPr>
            <p:ph type="body" idx="7"/>
          </p:nvPr>
        </p:nvSpPr>
        <p:spPr>
          <a:xfrm>
            <a:off x="635039" y="1685925"/>
            <a:ext cx="10933074" cy="6477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5" name="Google Shape;215;p28"/>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216" name="Google Shape;216;p28"/>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39674966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Sample Boxed Text with Image x3">
  <p:cSld name="Sample Boxed Text with Image x3">
    <p:bg>
      <p:bgPr>
        <a:solidFill>
          <a:srgbClr val="FFFFFF"/>
        </a:solidFill>
        <a:effectLst/>
      </p:bgPr>
    </p:bg>
    <p:spTree>
      <p:nvGrpSpPr>
        <p:cNvPr id="1" name="Shape 217"/>
        <p:cNvGrpSpPr/>
        <p:nvPr/>
      </p:nvGrpSpPr>
      <p:grpSpPr>
        <a:xfrm>
          <a:off x="0" y="0"/>
          <a:ext cx="0" cy="0"/>
          <a:chOff x="0" y="0"/>
          <a:chExt cx="0" cy="0"/>
        </a:xfrm>
      </p:grpSpPr>
      <p:sp>
        <p:nvSpPr>
          <p:cNvPr id="218" name="Google Shape;218;p29"/>
          <p:cNvSpPr/>
          <p:nvPr/>
        </p:nvSpPr>
        <p:spPr>
          <a:xfrm>
            <a:off x="4376412" y="2477659"/>
            <a:ext cx="3446400" cy="171845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19" name="Google Shape;219;p29"/>
          <p:cNvSpPr/>
          <p:nvPr/>
        </p:nvSpPr>
        <p:spPr>
          <a:xfrm>
            <a:off x="8112069" y="2477659"/>
            <a:ext cx="3446400" cy="171845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20" name="Google Shape;220;p29"/>
          <p:cNvSpPr/>
          <p:nvPr/>
        </p:nvSpPr>
        <p:spPr>
          <a:xfrm>
            <a:off x="640755" y="2477659"/>
            <a:ext cx="3446400" cy="171845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21" name="Google Shape;221;p29"/>
          <p:cNvSpPr txBox="1">
            <a:spLocks noGrp="1"/>
          </p:cNvSpPr>
          <p:nvPr>
            <p:ph type="title"/>
          </p:nvPr>
        </p:nvSpPr>
        <p:spPr>
          <a:xfrm>
            <a:off x="624468" y="417601"/>
            <a:ext cx="10934001" cy="944475"/>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222" name="Google Shape;222;p29"/>
          <p:cNvSpPr txBox="1">
            <a:spLocks noGrp="1"/>
          </p:cNvSpPr>
          <p:nvPr>
            <p:ph type="body" idx="1"/>
          </p:nvPr>
        </p:nvSpPr>
        <p:spPr>
          <a:xfrm>
            <a:off x="823643" y="3603583"/>
            <a:ext cx="3149600" cy="440127"/>
          </a:xfrm>
          <a:prstGeom prst="rect">
            <a:avLst/>
          </a:prstGeom>
          <a:noFill/>
          <a:ln>
            <a:noFill/>
          </a:ln>
        </p:spPr>
        <p:txBody>
          <a:bodyPr spcFirstLastPara="1" wrap="square" lIns="91425" tIns="91425" rIns="91425" bIns="91425" anchor="b" anchorCtr="0">
            <a:noAutofit/>
          </a:bodyPr>
          <a:lstStyle>
            <a:lvl1pPr marL="457200" marR="0" lvl="0" indent="-228600" algn="ctr" rtl="0">
              <a:lnSpc>
                <a:spcPct val="87500"/>
              </a:lnSpc>
              <a:spcBef>
                <a:spcPts val="0"/>
              </a:spcBef>
              <a:spcAft>
                <a:spcPts val="0"/>
              </a:spcAft>
              <a:buClr>
                <a:schemeClr val="dk1"/>
              </a:buClr>
              <a:buSzPts val="1400"/>
              <a:buFont typeface="Arial"/>
              <a:buNone/>
              <a:defRPr sz="1600" b="0" i="0" u="none" strike="noStrike" cap="none">
                <a:solidFill>
                  <a:schemeClr val="dk1"/>
                </a:solidFill>
                <a:latin typeface="Arial"/>
                <a:ea typeface="Arial"/>
                <a:cs typeface="Arial"/>
                <a:sym typeface="Arial"/>
              </a:defRPr>
            </a:lvl1pPr>
            <a:lvl2pPr marL="914400" marR="0" lvl="1" indent="-228600" algn="l" rtl="0">
              <a:lnSpc>
                <a:spcPct val="116666"/>
              </a:lnSpc>
              <a:spcBef>
                <a:spcPts val="0"/>
              </a:spcBef>
              <a:spcAft>
                <a:spcPts val="0"/>
              </a:spcAft>
              <a:buClr>
                <a:schemeClr val="lt2"/>
              </a:buClr>
              <a:buSzPts val="1800"/>
              <a:buFont typeface="Arial"/>
              <a:buNone/>
              <a:defRPr sz="1200" b="0" i="0" u="none" strike="noStrike" cap="none">
                <a:solidFill>
                  <a:srgbClr val="000000"/>
                </a:solidFill>
                <a:latin typeface="Arial"/>
                <a:ea typeface="Arial"/>
                <a:cs typeface="Arial"/>
                <a:sym typeface="Arial"/>
              </a:defRPr>
            </a:lvl2pPr>
            <a:lvl3pPr marL="1371600" marR="0" lvl="2" indent="-304800" algn="l" rtl="0">
              <a:lnSpc>
                <a:spcPct val="116666"/>
              </a:lnSpc>
              <a:spcBef>
                <a:spcPts val="0"/>
              </a:spcBef>
              <a:spcAft>
                <a:spcPts val="0"/>
              </a:spcAft>
              <a:buClr>
                <a:schemeClr val="lt2"/>
              </a:buClr>
              <a:buSzPts val="1200"/>
              <a:buFont typeface="Arial"/>
              <a:buChar char="-"/>
              <a:defRPr sz="1200" b="0" i="0" u="none" strike="noStrike" cap="none">
                <a:solidFill>
                  <a:srgbClr val="000000"/>
                </a:solidFill>
                <a:latin typeface="Arial"/>
                <a:ea typeface="Arial"/>
                <a:cs typeface="Arial"/>
                <a:sym typeface="Arial"/>
              </a:defRPr>
            </a:lvl3pPr>
            <a:lvl4pPr marL="1828800" marR="0" lvl="3" indent="-228600" algn="l" rtl="0">
              <a:lnSpc>
                <a:spcPct val="130000"/>
              </a:lnSpc>
              <a:spcBef>
                <a:spcPts val="0"/>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3" name="Google Shape;223;p29"/>
          <p:cNvSpPr txBox="1">
            <a:spLocks noGrp="1"/>
          </p:cNvSpPr>
          <p:nvPr>
            <p:ph type="body" idx="2"/>
          </p:nvPr>
        </p:nvSpPr>
        <p:spPr>
          <a:xfrm>
            <a:off x="635040" y="1685925"/>
            <a:ext cx="10923430" cy="6477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4" name="Google Shape;224;p29"/>
          <p:cNvSpPr>
            <a:spLocks noGrp="1"/>
          </p:cNvSpPr>
          <p:nvPr>
            <p:ph type="pic" idx="3"/>
          </p:nvPr>
        </p:nvSpPr>
        <p:spPr>
          <a:xfrm>
            <a:off x="640755" y="4167534"/>
            <a:ext cx="3446400" cy="17526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5" name="Google Shape;225;p29"/>
          <p:cNvSpPr txBox="1">
            <a:spLocks noGrp="1"/>
          </p:cNvSpPr>
          <p:nvPr>
            <p:ph type="body" idx="4"/>
          </p:nvPr>
        </p:nvSpPr>
        <p:spPr>
          <a:xfrm>
            <a:off x="4559300" y="3603583"/>
            <a:ext cx="3149600" cy="440127"/>
          </a:xfrm>
          <a:prstGeom prst="rect">
            <a:avLst/>
          </a:prstGeom>
          <a:noFill/>
          <a:ln>
            <a:noFill/>
          </a:ln>
        </p:spPr>
        <p:txBody>
          <a:bodyPr spcFirstLastPara="1" wrap="square" lIns="91425" tIns="91425" rIns="91425" bIns="91425" anchor="b" anchorCtr="0">
            <a:noAutofit/>
          </a:bodyPr>
          <a:lstStyle>
            <a:lvl1pPr marL="457200" marR="0" lvl="0" indent="-228600" algn="ctr" rtl="0">
              <a:lnSpc>
                <a:spcPct val="87500"/>
              </a:lnSpc>
              <a:spcBef>
                <a:spcPts val="0"/>
              </a:spcBef>
              <a:spcAft>
                <a:spcPts val="0"/>
              </a:spcAft>
              <a:buClr>
                <a:schemeClr val="dk1"/>
              </a:buClr>
              <a:buSzPts val="1400"/>
              <a:buFont typeface="Arial"/>
              <a:buNone/>
              <a:defRPr sz="1600" b="0" i="0" u="none" strike="noStrike" cap="none">
                <a:solidFill>
                  <a:schemeClr val="dk1"/>
                </a:solidFill>
                <a:latin typeface="Arial"/>
                <a:ea typeface="Arial"/>
                <a:cs typeface="Arial"/>
                <a:sym typeface="Arial"/>
              </a:defRPr>
            </a:lvl1pPr>
            <a:lvl2pPr marL="914400" marR="0" lvl="1" indent="-228600" algn="l" rtl="0">
              <a:lnSpc>
                <a:spcPct val="116666"/>
              </a:lnSpc>
              <a:spcBef>
                <a:spcPts val="0"/>
              </a:spcBef>
              <a:spcAft>
                <a:spcPts val="0"/>
              </a:spcAft>
              <a:buClr>
                <a:schemeClr val="lt2"/>
              </a:buClr>
              <a:buSzPts val="1800"/>
              <a:buFont typeface="Arial"/>
              <a:buNone/>
              <a:defRPr sz="1200" b="0" i="0" u="none" strike="noStrike" cap="none">
                <a:solidFill>
                  <a:srgbClr val="000000"/>
                </a:solidFill>
                <a:latin typeface="Arial"/>
                <a:ea typeface="Arial"/>
                <a:cs typeface="Arial"/>
                <a:sym typeface="Arial"/>
              </a:defRPr>
            </a:lvl2pPr>
            <a:lvl3pPr marL="1371600" marR="0" lvl="2" indent="-304800" algn="l" rtl="0">
              <a:lnSpc>
                <a:spcPct val="116666"/>
              </a:lnSpc>
              <a:spcBef>
                <a:spcPts val="0"/>
              </a:spcBef>
              <a:spcAft>
                <a:spcPts val="0"/>
              </a:spcAft>
              <a:buClr>
                <a:schemeClr val="lt2"/>
              </a:buClr>
              <a:buSzPts val="1200"/>
              <a:buFont typeface="Arial"/>
              <a:buChar char="-"/>
              <a:defRPr sz="1200" b="0" i="0" u="none" strike="noStrike" cap="none">
                <a:solidFill>
                  <a:srgbClr val="000000"/>
                </a:solidFill>
                <a:latin typeface="Arial"/>
                <a:ea typeface="Arial"/>
                <a:cs typeface="Arial"/>
                <a:sym typeface="Arial"/>
              </a:defRPr>
            </a:lvl3pPr>
            <a:lvl4pPr marL="1828800" marR="0" lvl="3" indent="-228600" algn="l" rtl="0">
              <a:lnSpc>
                <a:spcPct val="130000"/>
              </a:lnSpc>
              <a:spcBef>
                <a:spcPts val="0"/>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6" name="Google Shape;226;p29"/>
          <p:cNvSpPr>
            <a:spLocks noGrp="1"/>
          </p:cNvSpPr>
          <p:nvPr>
            <p:ph type="pic" idx="5"/>
          </p:nvPr>
        </p:nvSpPr>
        <p:spPr>
          <a:xfrm>
            <a:off x="4376412" y="4167534"/>
            <a:ext cx="3446400" cy="17526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7" name="Google Shape;227;p29"/>
          <p:cNvSpPr txBox="1">
            <a:spLocks noGrp="1"/>
          </p:cNvSpPr>
          <p:nvPr>
            <p:ph type="body" idx="6"/>
          </p:nvPr>
        </p:nvSpPr>
        <p:spPr>
          <a:xfrm>
            <a:off x="8294957" y="3603583"/>
            <a:ext cx="3149600" cy="440127"/>
          </a:xfrm>
          <a:prstGeom prst="rect">
            <a:avLst/>
          </a:prstGeom>
          <a:noFill/>
          <a:ln>
            <a:noFill/>
          </a:ln>
        </p:spPr>
        <p:txBody>
          <a:bodyPr spcFirstLastPara="1" wrap="square" lIns="91425" tIns="91425" rIns="91425" bIns="91425" anchor="b" anchorCtr="0">
            <a:noAutofit/>
          </a:bodyPr>
          <a:lstStyle>
            <a:lvl1pPr marL="457200" marR="0" lvl="0" indent="-228600" algn="ctr" rtl="0">
              <a:lnSpc>
                <a:spcPct val="87500"/>
              </a:lnSpc>
              <a:spcBef>
                <a:spcPts val="0"/>
              </a:spcBef>
              <a:spcAft>
                <a:spcPts val="0"/>
              </a:spcAft>
              <a:buClr>
                <a:schemeClr val="dk1"/>
              </a:buClr>
              <a:buSzPts val="1400"/>
              <a:buFont typeface="Arial"/>
              <a:buNone/>
              <a:defRPr sz="1600" b="0" i="0" u="none" strike="noStrike" cap="none">
                <a:solidFill>
                  <a:schemeClr val="dk1"/>
                </a:solidFill>
                <a:latin typeface="Arial"/>
                <a:ea typeface="Arial"/>
                <a:cs typeface="Arial"/>
                <a:sym typeface="Arial"/>
              </a:defRPr>
            </a:lvl1pPr>
            <a:lvl2pPr marL="914400" marR="0" lvl="1" indent="-228600" algn="l" rtl="0">
              <a:lnSpc>
                <a:spcPct val="116666"/>
              </a:lnSpc>
              <a:spcBef>
                <a:spcPts val="0"/>
              </a:spcBef>
              <a:spcAft>
                <a:spcPts val="0"/>
              </a:spcAft>
              <a:buClr>
                <a:schemeClr val="lt2"/>
              </a:buClr>
              <a:buSzPts val="1800"/>
              <a:buFont typeface="Arial"/>
              <a:buNone/>
              <a:defRPr sz="1200" b="0" i="0" u="none" strike="noStrike" cap="none">
                <a:solidFill>
                  <a:srgbClr val="000000"/>
                </a:solidFill>
                <a:latin typeface="Arial"/>
                <a:ea typeface="Arial"/>
                <a:cs typeface="Arial"/>
                <a:sym typeface="Arial"/>
              </a:defRPr>
            </a:lvl2pPr>
            <a:lvl3pPr marL="1371600" marR="0" lvl="2" indent="-304800" algn="l" rtl="0">
              <a:lnSpc>
                <a:spcPct val="116666"/>
              </a:lnSpc>
              <a:spcBef>
                <a:spcPts val="0"/>
              </a:spcBef>
              <a:spcAft>
                <a:spcPts val="0"/>
              </a:spcAft>
              <a:buClr>
                <a:schemeClr val="lt2"/>
              </a:buClr>
              <a:buSzPts val="1200"/>
              <a:buFont typeface="Arial"/>
              <a:buChar char="-"/>
              <a:defRPr sz="1200" b="0" i="0" u="none" strike="noStrike" cap="none">
                <a:solidFill>
                  <a:srgbClr val="000000"/>
                </a:solidFill>
                <a:latin typeface="Arial"/>
                <a:ea typeface="Arial"/>
                <a:cs typeface="Arial"/>
                <a:sym typeface="Arial"/>
              </a:defRPr>
            </a:lvl3pPr>
            <a:lvl4pPr marL="1828800" marR="0" lvl="3" indent="-228600" algn="l" rtl="0">
              <a:lnSpc>
                <a:spcPct val="130000"/>
              </a:lnSpc>
              <a:spcBef>
                <a:spcPts val="0"/>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8" name="Google Shape;228;p29"/>
          <p:cNvSpPr>
            <a:spLocks noGrp="1"/>
          </p:cNvSpPr>
          <p:nvPr>
            <p:ph type="pic" idx="7"/>
          </p:nvPr>
        </p:nvSpPr>
        <p:spPr>
          <a:xfrm>
            <a:off x="8112069" y="4167534"/>
            <a:ext cx="3446400" cy="17526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9" name="Google Shape;229;p29"/>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230" name="Google Shape;230;p29"/>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231" name="Google Shape;231;p29"/>
          <p:cNvSpPr txBox="1">
            <a:spLocks noGrp="1"/>
          </p:cNvSpPr>
          <p:nvPr>
            <p:ph type="body" idx="8"/>
          </p:nvPr>
        </p:nvSpPr>
        <p:spPr>
          <a:xfrm>
            <a:off x="823643" y="2554853"/>
            <a:ext cx="3149599" cy="1149910"/>
          </a:xfrm>
          <a:prstGeom prst="rect">
            <a:avLst/>
          </a:prstGeom>
          <a:noFill/>
          <a:ln>
            <a:noFill/>
          </a:ln>
        </p:spPr>
        <p:txBody>
          <a:bodyPr spcFirstLastPara="1" wrap="square" lIns="91425" tIns="91425" rIns="91425" bIns="91425" anchor="ctr" anchorCtr="0">
            <a:noAutofit/>
          </a:bodyPr>
          <a:lstStyle>
            <a:lvl1pPr marL="457200" marR="0" lvl="0" indent="-228600" algn="ctr" rtl="0">
              <a:lnSpc>
                <a:spcPct val="100000"/>
              </a:lnSpc>
              <a:spcBef>
                <a:spcPts val="0"/>
              </a:spcBef>
              <a:spcAft>
                <a:spcPts val="0"/>
              </a:spcAft>
              <a:buClr>
                <a:schemeClr val="dk2"/>
              </a:buClr>
              <a:buSzPts val="1400"/>
              <a:buFont typeface="Arial"/>
              <a:buNone/>
              <a:defRPr sz="7300" b="1" i="0" u="none" strike="noStrike" cap="none">
                <a:solidFill>
                  <a:schemeClr val="dk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2" name="Google Shape;232;p29"/>
          <p:cNvSpPr txBox="1">
            <a:spLocks noGrp="1"/>
          </p:cNvSpPr>
          <p:nvPr>
            <p:ph type="body" idx="9"/>
          </p:nvPr>
        </p:nvSpPr>
        <p:spPr>
          <a:xfrm>
            <a:off x="4559300" y="2555413"/>
            <a:ext cx="3149599" cy="1149910"/>
          </a:xfrm>
          <a:prstGeom prst="rect">
            <a:avLst/>
          </a:prstGeom>
          <a:noFill/>
          <a:ln>
            <a:noFill/>
          </a:ln>
        </p:spPr>
        <p:txBody>
          <a:bodyPr spcFirstLastPara="1" wrap="square" lIns="91425" tIns="91425" rIns="91425" bIns="91425" anchor="ctr" anchorCtr="0">
            <a:noAutofit/>
          </a:bodyPr>
          <a:lstStyle>
            <a:lvl1pPr marL="457200" marR="0" lvl="0" indent="-228600" algn="ctr" rtl="0">
              <a:lnSpc>
                <a:spcPct val="100000"/>
              </a:lnSpc>
              <a:spcBef>
                <a:spcPts val="0"/>
              </a:spcBef>
              <a:spcAft>
                <a:spcPts val="0"/>
              </a:spcAft>
              <a:buClr>
                <a:srgbClr val="03873A"/>
              </a:buClr>
              <a:buSzPts val="1400"/>
              <a:buFont typeface="Arial"/>
              <a:buNone/>
              <a:defRPr sz="7300" b="1" i="0" u="none" strike="noStrike" cap="none">
                <a:solidFill>
                  <a:srgbClr val="03873A"/>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3" name="Google Shape;233;p29"/>
          <p:cNvSpPr txBox="1">
            <a:spLocks noGrp="1"/>
          </p:cNvSpPr>
          <p:nvPr>
            <p:ph type="body" idx="13"/>
          </p:nvPr>
        </p:nvSpPr>
        <p:spPr>
          <a:xfrm>
            <a:off x="8282109" y="2554853"/>
            <a:ext cx="3149599" cy="1149910"/>
          </a:xfrm>
          <a:prstGeom prst="rect">
            <a:avLst/>
          </a:prstGeom>
          <a:noFill/>
          <a:ln>
            <a:noFill/>
          </a:ln>
        </p:spPr>
        <p:txBody>
          <a:bodyPr spcFirstLastPara="1" wrap="square" lIns="91425" tIns="91425" rIns="91425" bIns="91425" anchor="ctr" anchorCtr="0">
            <a:noAutofit/>
          </a:bodyPr>
          <a:lstStyle>
            <a:lvl1pPr marL="457200" marR="0" lvl="0" indent="-228600" algn="ctr" rtl="0">
              <a:lnSpc>
                <a:spcPct val="100000"/>
              </a:lnSpc>
              <a:spcBef>
                <a:spcPts val="0"/>
              </a:spcBef>
              <a:spcAft>
                <a:spcPts val="0"/>
              </a:spcAft>
              <a:buClr>
                <a:schemeClr val="lt2"/>
              </a:buClr>
              <a:buSzPts val="1400"/>
              <a:buFont typeface="Arial"/>
              <a:buNone/>
              <a:defRPr sz="7300" b="1" i="0" u="none" strike="noStrike" cap="none">
                <a:solidFill>
                  <a:schemeClr val="lt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1138106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415600" y="593366"/>
            <a:ext cx="11360700" cy="7635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3700"/>
              <a:buFont typeface="Arial"/>
              <a:buNone/>
              <a:defRPr sz="3700" b="0" i="0" u="none" strike="noStrike" cap="none">
                <a:solidFill>
                  <a:schemeClr val="dk1"/>
                </a:solidFill>
                <a:latin typeface="Arial"/>
                <a:ea typeface="Arial"/>
                <a:cs typeface="Arial"/>
                <a:sym typeface="Arial"/>
              </a:defRPr>
            </a:lvl1pPr>
            <a:lvl2pPr lvl="1">
              <a:spcBef>
                <a:spcPts val="0"/>
              </a:spcBef>
              <a:spcAft>
                <a:spcPts val="0"/>
              </a:spcAft>
              <a:buClr>
                <a:schemeClr val="dk1"/>
              </a:buClr>
              <a:buSzPts val="3700"/>
              <a:buFont typeface="Arial"/>
              <a:buNone/>
              <a:defRPr sz="3700">
                <a:solidFill>
                  <a:schemeClr val="dk1"/>
                </a:solidFill>
              </a:defRPr>
            </a:lvl2pPr>
            <a:lvl3pPr lvl="2">
              <a:spcBef>
                <a:spcPts val="0"/>
              </a:spcBef>
              <a:spcAft>
                <a:spcPts val="0"/>
              </a:spcAft>
              <a:buClr>
                <a:schemeClr val="dk1"/>
              </a:buClr>
              <a:buSzPts val="3700"/>
              <a:buFont typeface="Arial"/>
              <a:buNone/>
              <a:defRPr sz="3700">
                <a:solidFill>
                  <a:schemeClr val="dk1"/>
                </a:solidFill>
              </a:defRPr>
            </a:lvl3pPr>
            <a:lvl4pPr lvl="3">
              <a:spcBef>
                <a:spcPts val="0"/>
              </a:spcBef>
              <a:spcAft>
                <a:spcPts val="0"/>
              </a:spcAft>
              <a:buClr>
                <a:schemeClr val="dk1"/>
              </a:buClr>
              <a:buSzPts val="3700"/>
              <a:buFont typeface="Arial"/>
              <a:buNone/>
              <a:defRPr sz="3700">
                <a:solidFill>
                  <a:schemeClr val="dk1"/>
                </a:solidFill>
              </a:defRPr>
            </a:lvl4pPr>
            <a:lvl5pPr lvl="4">
              <a:spcBef>
                <a:spcPts val="0"/>
              </a:spcBef>
              <a:spcAft>
                <a:spcPts val="0"/>
              </a:spcAft>
              <a:buClr>
                <a:schemeClr val="dk1"/>
              </a:buClr>
              <a:buSzPts val="3700"/>
              <a:buFont typeface="Arial"/>
              <a:buNone/>
              <a:defRPr sz="3700">
                <a:solidFill>
                  <a:schemeClr val="dk1"/>
                </a:solidFill>
              </a:defRPr>
            </a:lvl5pPr>
            <a:lvl6pPr lvl="5">
              <a:spcBef>
                <a:spcPts val="0"/>
              </a:spcBef>
              <a:spcAft>
                <a:spcPts val="0"/>
              </a:spcAft>
              <a:buClr>
                <a:schemeClr val="dk1"/>
              </a:buClr>
              <a:buSzPts val="3700"/>
              <a:buFont typeface="Arial"/>
              <a:buNone/>
              <a:defRPr sz="3700">
                <a:solidFill>
                  <a:schemeClr val="dk1"/>
                </a:solidFill>
              </a:defRPr>
            </a:lvl6pPr>
            <a:lvl7pPr lvl="6">
              <a:spcBef>
                <a:spcPts val="0"/>
              </a:spcBef>
              <a:spcAft>
                <a:spcPts val="0"/>
              </a:spcAft>
              <a:buClr>
                <a:schemeClr val="dk1"/>
              </a:buClr>
              <a:buSzPts val="3700"/>
              <a:buFont typeface="Arial"/>
              <a:buNone/>
              <a:defRPr sz="3700">
                <a:solidFill>
                  <a:schemeClr val="dk1"/>
                </a:solidFill>
              </a:defRPr>
            </a:lvl7pPr>
            <a:lvl8pPr lvl="7">
              <a:spcBef>
                <a:spcPts val="0"/>
              </a:spcBef>
              <a:spcAft>
                <a:spcPts val="0"/>
              </a:spcAft>
              <a:buClr>
                <a:schemeClr val="dk1"/>
              </a:buClr>
              <a:buSzPts val="3700"/>
              <a:buFont typeface="Arial"/>
              <a:buNone/>
              <a:defRPr sz="3700">
                <a:solidFill>
                  <a:schemeClr val="dk1"/>
                </a:solidFill>
              </a:defRPr>
            </a:lvl8pPr>
            <a:lvl9pPr lvl="8">
              <a:spcBef>
                <a:spcPts val="0"/>
              </a:spcBef>
              <a:spcAft>
                <a:spcPts val="0"/>
              </a:spcAft>
              <a:buClr>
                <a:schemeClr val="dk1"/>
              </a:buClr>
              <a:buSzPts val="3700"/>
              <a:buFont typeface="Arial"/>
              <a:buNone/>
              <a:defRPr sz="3700">
                <a:solidFill>
                  <a:schemeClr val="dk1"/>
                </a:solidFill>
              </a:defRPr>
            </a:lvl9pPr>
          </a:lstStyle>
          <a:p>
            <a:endParaRPr/>
          </a:p>
        </p:txBody>
      </p:sp>
      <p:sp>
        <p:nvSpPr>
          <p:cNvPr id="24" name="Shape 24"/>
          <p:cNvSpPr txBox="1">
            <a:spLocks noGrp="1"/>
          </p:cNvSpPr>
          <p:nvPr>
            <p:ph type="body" idx="1"/>
          </p:nvPr>
        </p:nvSpPr>
        <p:spPr>
          <a:xfrm>
            <a:off x="415600" y="1536633"/>
            <a:ext cx="5333100" cy="4555200"/>
          </a:xfrm>
          <a:prstGeom prst="rect">
            <a:avLst/>
          </a:prstGeom>
          <a:noFill/>
          <a:ln>
            <a:noFill/>
          </a:ln>
        </p:spPr>
        <p:txBody>
          <a:bodyPr spcFirstLastPara="1" wrap="square" lIns="91425" tIns="91425" rIns="91425" bIns="91425" anchor="t" anchorCtr="0"/>
          <a:lstStyle>
            <a:lvl1pPr marL="457200" marR="0" lvl="0" indent="-349250" algn="l" rtl="0">
              <a:lnSpc>
                <a:spcPct val="115000"/>
              </a:lnSpc>
              <a:spcBef>
                <a:spcPts val="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1pPr>
            <a:lvl2pPr marL="914400" marR="0" lvl="1"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2pPr>
            <a:lvl3pPr marL="1371600" marR="0" lvl="2"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3pPr>
            <a:lvl4pPr marL="1828800" marR="0" lvl="3"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4pPr>
            <a:lvl5pPr marL="2286000" marR="0" lvl="4"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5pPr>
            <a:lvl6pPr marL="2743200" marR="0" lvl="5"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6pPr>
            <a:lvl7pPr marL="3200400" marR="0" lvl="6"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7pPr>
            <a:lvl8pPr marL="3657600" marR="0" lvl="7"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8pPr>
            <a:lvl9pPr marL="4114800" marR="0" lvl="8" indent="-330200" algn="l" rtl="0">
              <a:lnSpc>
                <a:spcPct val="115000"/>
              </a:lnSpc>
              <a:spcBef>
                <a:spcPts val="2100"/>
              </a:spcBef>
              <a:spcAft>
                <a:spcPts val="2100"/>
              </a:spcAft>
              <a:buClr>
                <a:schemeClr val="dk2"/>
              </a:buClr>
              <a:buSzPts val="1600"/>
              <a:buFont typeface="Arial"/>
              <a:buChar char="■"/>
              <a:defRPr sz="1600" b="0" i="0" u="none" strike="noStrike" cap="none">
                <a:solidFill>
                  <a:schemeClr val="dk2"/>
                </a:solidFill>
                <a:latin typeface="Arial"/>
                <a:ea typeface="Arial"/>
                <a:cs typeface="Arial"/>
                <a:sym typeface="Arial"/>
              </a:defRPr>
            </a:lvl9pPr>
          </a:lstStyle>
          <a:p>
            <a:endParaRPr/>
          </a:p>
        </p:txBody>
      </p:sp>
      <p:sp>
        <p:nvSpPr>
          <p:cNvPr id="25" name="Shape 25"/>
          <p:cNvSpPr txBox="1">
            <a:spLocks noGrp="1"/>
          </p:cNvSpPr>
          <p:nvPr>
            <p:ph type="body" idx="2"/>
          </p:nvPr>
        </p:nvSpPr>
        <p:spPr>
          <a:xfrm>
            <a:off x="6443200" y="1536633"/>
            <a:ext cx="5333100" cy="4555200"/>
          </a:xfrm>
          <a:prstGeom prst="rect">
            <a:avLst/>
          </a:prstGeom>
          <a:noFill/>
          <a:ln>
            <a:noFill/>
          </a:ln>
        </p:spPr>
        <p:txBody>
          <a:bodyPr spcFirstLastPara="1" wrap="square" lIns="91425" tIns="91425" rIns="91425" bIns="91425" anchor="t" anchorCtr="0"/>
          <a:lstStyle>
            <a:lvl1pPr marL="457200" marR="0" lvl="0" indent="-349250" algn="l" rtl="0">
              <a:lnSpc>
                <a:spcPct val="115000"/>
              </a:lnSpc>
              <a:spcBef>
                <a:spcPts val="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1pPr>
            <a:lvl2pPr marL="914400" marR="0" lvl="1"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2pPr>
            <a:lvl3pPr marL="1371600" marR="0" lvl="2"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3pPr>
            <a:lvl4pPr marL="1828800" marR="0" lvl="3"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4pPr>
            <a:lvl5pPr marL="2286000" marR="0" lvl="4"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5pPr>
            <a:lvl6pPr marL="2743200" marR="0" lvl="5"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6pPr>
            <a:lvl7pPr marL="3200400" marR="0" lvl="6"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7pPr>
            <a:lvl8pPr marL="3657600" marR="0" lvl="7"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8pPr>
            <a:lvl9pPr marL="4114800" marR="0" lvl="8" indent="-330200" algn="l" rtl="0">
              <a:lnSpc>
                <a:spcPct val="115000"/>
              </a:lnSpc>
              <a:spcBef>
                <a:spcPts val="2100"/>
              </a:spcBef>
              <a:spcAft>
                <a:spcPts val="2100"/>
              </a:spcAft>
              <a:buClr>
                <a:schemeClr val="dk2"/>
              </a:buClr>
              <a:buSzPts val="1600"/>
              <a:buFont typeface="Arial"/>
              <a:buChar char="■"/>
              <a:defRPr sz="1600" b="0" i="0" u="none" strike="noStrike" cap="none">
                <a:solidFill>
                  <a:schemeClr val="dk2"/>
                </a:solidFill>
                <a:latin typeface="Arial"/>
                <a:ea typeface="Arial"/>
                <a:cs typeface="Arial"/>
                <a:sym typeface="Arial"/>
              </a:defRPr>
            </a:lvl9pPr>
          </a:lstStyle>
          <a:p>
            <a:endParaRPr/>
          </a:p>
        </p:txBody>
      </p:sp>
      <p:sp>
        <p:nvSpPr>
          <p:cNvPr id="26" name="Shape 26"/>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Title and Subheading">
  <p:cSld name="Title and Subheading">
    <p:bg>
      <p:bgPr>
        <a:solidFill>
          <a:srgbClr val="FFFFFF"/>
        </a:solidFill>
        <a:effectLst/>
      </p:bgPr>
    </p:bg>
    <p:spTree>
      <p:nvGrpSpPr>
        <p:cNvPr id="1" name="Shape 234"/>
        <p:cNvGrpSpPr/>
        <p:nvPr/>
      </p:nvGrpSpPr>
      <p:grpSpPr>
        <a:xfrm>
          <a:off x="0" y="0"/>
          <a:ext cx="0" cy="0"/>
          <a:chOff x="0" y="0"/>
          <a:chExt cx="0" cy="0"/>
        </a:xfrm>
      </p:grpSpPr>
      <p:sp>
        <p:nvSpPr>
          <p:cNvPr id="235" name="Google Shape;235;p30"/>
          <p:cNvSpPr txBox="1">
            <a:spLocks noGrp="1"/>
          </p:cNvSpPr>
          <p:nvPr>
            <p:ph type="title"/>
          </p:nvPr>
        </p:nvSpPr>
        <p:spPr>
          <a:xfrm>
            <a:off x="623888" y="417600"/>
            <a:ext cx="10944225" cy="774450"/>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236" name="Google Shape;236;p30"/>
          <p:cNvSpPr txBox="1">
            <a:spLocks noGrp="1"/>
          </p:cNvSpPr>
          <p:nvPr>
            <p:ph type="body" idx="1"/>
          </p:nvPr>
        </p:nvSpPr>
        <p:spPr>
          <a:xfrm>
            <a:off x="623889" y="1685925"/>
            <a:ext cx="6356774" cy="6477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7" name="Google Shape;237;p30"/>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238" name="Google Shape;238;p30"/>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52569814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Blank">
  <p:cSld name="Blank">
    <p:bg>
      <p:bgPr>
        <a:solidFill>
          <a:srgbClr val="FFFFFF"/>
        </a:solidFill>
        <a:effectLst/>
      </p:bgPr>
    </p:bg>
    <p:spTree>
      <p:nvGrpSpPr>
        <p:cNvPr id="1" name="Shape 239"/>
        <p:cNvGrpSpPr/>
        <p:nvPr/>
      </p:nvGrpSpPr>
      <p:grpSpPr>
        <a:xfrm>
          <a:off x="0" y="0"/>
          <a:ext cx="0" cy="0"/>
          <a:chOff x="0" y="0"/>
          <a:chExt cx="0" cy="0"/>
        </a:xfrm>
      </p:grpSpPr>
      <p:sp>
        <p:nvSpPr>
          <p:cNvPr id="240" name="Google Shape;240;p31"/>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dk2"/>
                </a:solidFill>
                <a:latin typeface="Arial"/>
                <a:ea typeface="Arial"/>
                <a:cs typeface="Arial"/>
                <a:sym typeface="Arial"/>
              </a:defRPr>
            </a:lvl1pPr>
            <a:lvl2pPr marL="0" marR="0" lvl="1" indent="0" algn="l" rtl="0">
              <a:spcBef>
                <a:spcPts val="0"/>
              </a:spcBef>
              <a:buNone/>
              <a:defRPr sz="800" b="1">
                <a:solidFill>
                  <a:schemeClr val="dk2"/>
                </a:solidFill>
                <a:latin typeface="Arial"/>
                <a:ea typeface="Arial"/>
                <a:cs typeface="Arial"/>
                <a:sym typeface="Arial"/>
              </a:defRPr>
            </a:lvl2pPr>
            <a:lvl3pPr marL="0" marR="0" lvl="2" indent="0" algn="l" rtl="0">
              <a:spcBef>
                <a:spcPts val="0"/>
              </a:spcBef>
              <a:buNone/>
              <a:defRPr sz="800" b="1">
                <a:solidFill>
                  <a:schemeClr val="dk2"/>
                </a:solidFill>
                <a:latin typeface="Arial"/>
                <a:ea typeface="Arial"/>
                <a:cs typeface="Arial"/>
                <a:sym typeface="Arial"/>
              </a:defRPr>
            </a:lvl3pPr>
            <a:lvl4pPr marL="0" marR="0" lvl="3" indent="0" algn="l" rtl="0">
              <a:spcBef>
                <a:spcPts val="0"/>
              </a:spcBef>
              <a:buNone/>
              <a:defRPr sz="800" b="1">
                <a:solidFill>
                  <a:schemeClr val="dk2"/>
                </a:solidFill>
                <a:latin typeface="Arial"/>
                <a:ea typeface="Arial"/>
                <a:cs typeface="Arial"/>
                <a:sym typeface="Arial"/>
              </a:defRPr>
            </a:lvl4pPr>
            <a:lvl5pPr marL="0" marR="0" lvl="4" indent="0" algn="l" rtl="0">
              <a:spcBef>
                <a:spcPts val="0"/>
              </a:spcBef>
              <a:buNone/>
              <a:defRPr sz="800" b="1">
                <a:solidFill>
                  <a:schemeClr val="dk2"/>
                </a:solidFill>
                <a:latin typeface="Arial"/>
                <a:ea typeface="Arial"/>
                <a:cs typeface="Arial"/>
                <a:sym typeface="Arial"/>
              </a:defRPr>
            </a:lvl5pPr>
            <a:lvl6pPr marL="0" marR="0" lvl="5" indent="0" algn="l" rtl="0">
              <a:spcBef>
                <a:spcPts val="0"/>
              </a:spcBef>
              <a:buNone/>
              <a:defRPr sz="800" b="1">
                <a:solidFill>
                  <a:schemeClr val="dk2"/>
                </a:solidFill>
                <a:latin typeface="Arial"/>
                <a:ea typeface="Arial"/>
                <a:cs typeface="Arial"/>
                <a:sym typeface="Arial"/>
              </a:defRPr>
            </a:lvl6pPr>
            <a:lvl7pPr marL="0" marR="0" lvl="6" indent="0" algn="l" rtl="0">
              <a:spcBef>
                <a:spcPts val="0"/>
              </a:spcBef>
              <a:buNone/>
              <a:defRPr sz="800" b="1">
                <a:solidFill>
                  <a:schemeClr val="dk2"/>
                </a:solidFill>
                <a:latin typeface="Arial"/>
                <a:ea typeface="Arial"/>
                <a:cs typeface="Arial"/>
                <a:sym typeface="Arial"/>
              </a:defRPr>
            </a:lvl7pPr>
            <a:lvl8pPr marL="0" marR="0" lvl="7" indent="0" algn="l" rtl="0">
              <a:spcBef>
                <a:spcPts val="0"/>
              </a:spcBef>
              <a:buNone/>
              <a:defRPr sz="800" b="1">
                <a:solidFill>
                  <a:schemeClr val="dk2"/>
                </a:solidFill>
                <a:latin typeface="Arial"/>
                <a:ea typeface="Arial"/>
                <a:cs typeface="Arial"/>
                <a:sym typeface="Arial"/>
              </a:defRPr>
            </a:lvl8pPr>
            <a:lvl9pPr marL="0" marR="0" lvl="8" indent="0" algn="l" rtl="0">
              <a:spcBef>
                <a:spcPts val="0"/>
              </a:spcBef>
              <a:buNone/>
              <a:defRPr sz="800" b="1">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241" name="Google Shape;241;p31"/>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dk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95620947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matchingName="More to Learn">
  <p:cSld name="More to Learn">
    <p:bg>
      <p:bgPr>
        <a:solidFill>
          <a:schemeClr val="lt2"/>
        </a:solidFill>
        <a:effectLst/>
      </p:bgPr>
    </p:bg>
    <p:spTree>
      <p:nvGrpSpPr>
        <p:cNvPr id="1" name="Shape 242"/>
        <p:cNvGrpSpPr/>
        <p:nvPr/>
      </p:nvGrpSpPr>
      <p:grpSpPr>
        <a:xfrm>
          <a:off x="0" y="0"/>
          <a:ext cx="0" cy="0"/>
          <a:chOff x="0" y="0"/>
          <a:chExt cx="0" cy="0"/>
        </a:xfrm>
      </p:grpSpPr>
      <p:pic>
        <p:nvPicPr>
          <p:cNvPr id="243" name="Google Shape;243;p32"/>
          <p:cNvPicPr preferRelativeResize="0"/>
          <p:nvPr/>
        </p:nvPicPr>
        <p:blipFill rotWithShape="1">
          <a:blip r:embed="rId2">
            <a:alphaModFix/>
          </a:blip>
          <a:srcRect t="5771" b="5310"/>
          <a:stretch/>
        </p:blipFill>
        <p:spPr>
          <a:xfrm>
            <a:off x="2441349" y="0"/>
            <a:ext cx="7549200" cy="6858000"/>
          </a:xfrm>
          <a:prstGeom prst="rect">
            <a:avLst/>
          </a:prstGeom>
          <a:noFill/>
          <a:ln>
            <a:noFill/>
          </a:ln>
        </p:spPr>
      </p:pic>
      <p:sp>
        <p:nvSpPr>
          <p:cNvPr id="244" name="Google Shape;244;p32"/>
          <p:cNvSpPr txBox="1">
            <a:spLocks noGrp="1"/>
          </p:cNvSpPr>
          <p:nvPr>
            <p:ph type="ctrTitle"/>
          </p:nvPr>
        </p:nvSpPr>
        <p:spPr>
          <a:xfrm>
            <a:off x="3111499" y="2728867"/>
            <a:ext cx="6208900" cy="985884"/>
          </a:xfrm>
          <a:prstGeom prst="rect">
            <a:avLst/>
          </a:prstGeom>
          <a:noFill/>
          <a:ln>
            <a:noFill/>
          </a:ln>
        </p:spPr>
        <p:txBody>
          <a:bodyPr spcFirstLastPara="1" wrap="square" lIns="91425" tIns="91425" rIns="91425" bIns="91425" anchor="b" anchorCtr="0">
            <a:noAutofit/>
          </a:bodyPr>
          <a:lstStyle>
            <a:lvl1pPr marL="0" marR="0" lvl="0" indent="0" algn="ctr"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245" name="Google Shape;245;p32"/>
          <p:cNvSpPr txBox="1">
            <a:spLocks noGrp="1"/>
          </p:cNvSpPr>
          <p:nvPr>
            <p:ph type="body" idx="1"/>
          </p:nvPr>
        </p:nvSpPr>
        <p:spPr>
          <a:xfrm>
            <a:off x="3124200" y="3829050"/>
            <a:ext cx="6324600" cy="638175"/>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16666"/>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1pPr>
            <a:lvl2pPr marL="914400" marR="0" lvl="1" indent="-228600" algn="ctr" rtl="0">
              <a:lnSpc>
                <a:spcPct val="116666"/>
              </a:lnSpc>
              <a:spcBef>
                <a:spcPts val="0"/>
              </a:spcBef>
              <a:spcAft>
                <a:spcPts val="0"/>
              </a:spcAft>
              <a:buClr>
                <a:schemeClr val="lt2"/>
              </a:buClr>
              <a:buSzPts val="1800"/>
              <a:buFont typeface="Arial"/>
              <a:buNone/>
              <a:defRPr sz="1800" b="1"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90175686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matchingName="Final Slide Option1" type="blank">
  <p:cSld name="Final Slide Option1">
    <p:bg>
      <p:bgPr>
        <a:solidFill>
          <a:schemeClr val="lt2"/>
        </a:solidFill>
        <a:effectLst/>
      </p:bgPr>
    </p:bg>
    <p:spTree>
      <p:nvGrpSpPr>
        <p:cNvPr id="1" name="Shape 246"/>
        <p:cNvGrpSpPr/>
        <p:nvPr/>
      </p:nvGrpSpPr>
      <p:grpSpPr>
        <a:xfrm>
          <a:off x="0" y="0"/>
          <a:ext cx="0" cy="0"/>
          <a:chOff x="0" y="0"/>
          <a:chExt cx="0" cy="0"/>
        </a:xfrm>
      </p:grpSpPr>
      <p:pic>
        <p:nvPicPr>
          <p:cNvPr id="247" name="Google Shape;247;p33"/>
          <p:cNvPicPr preferRelativeResize="0"/>
          <p:nvPr/>
        </p:nvPicPr>
        <p:blipFill rotWithShape="1">
          <a:blip r:embed="rId2">
            <a:alphaModFix/>
          </a:blip>
          <a:srcRect/>
          <a:stretch/>
        </p:blipFill>
        <p:spPr>
          <a:xfrm>
            <a:off x="4433178" y="3558921"/>
            <a:ext cx="3380239" cy="216408"/>
          </a:xfrm>
          <a:prstGeom prst="rect">
            <a:avLst/>
          </a:prstGeom>
          <a:noFill/>
          <a:ln>
            <a:noFill/>
          </a:ln>
        </p:spPr>
      </p:pic>
    </p:spTree>
    <p:extLst>
      <p:ext uri="{BB962C8B-B14F-4D97-AF65-F5344CB8AC3E}">
        <p14:creationId xmlns:p14="http://schemas.microsoft.com/office/powerpoint/2010/main" val="360714142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matchingName="Final Slide Option2">
  <p:cSld name="Final Slide Option2">
    <p:bg>
      <p:bgPr>
        <a:solidFill>
          <a:schemeClr val="lt1"/>
        </a:solidFill>
        <a:effectLst/>
      </p:bgPr>
    </p:bg>
    <p:spTree>
      <p:nvGrpSpPr>
        <p:cNvPr id="1" name="Shape 248"/>
        <p:cNvGrpSpPr/>
        <p:nvPr/>
      </p:nvGrpSpPr>
      <p:grpSpPr>
        <a:xfrm>
          <a:off x="0" y="0"/>
          <a:ext cx="0" cy="0"/>
          <a:chOff x="0" y="0"/>
          <a:chExt cx="0" cy="0"/>
        </a:xfrm>
      </p:grpSpPr>
      <p:pic>
        <p:nvPicPr>
          <p:cNvPr id="249" name="Google Shape;249;p34"/>
          <p:cNvPicPr preferRelativeResize="0"/>
          <p:nvPr/>
        </p:nvPicPr>
        <p:blipFill rotWithShape="1">
          <a:blip r:embed="rId2">
            <a:alphaModFix/>
          </a:blip>
          <a:srcRect/>
          <a:stretch/>
        </p:blipFill>
        <p:spPr>
          <a:xfrm>
            <a:off x="4433176" y="3558921"/>
            <a:ext cx="3380239" cy="216408"/>
          </a:xfrm>
          <a:prstGeom prst="rect">
            <a:avLst/>
          </a:prstGeom>
          <a:noFill/>
          <a:ln>
            <a:noFill/>
          </a:ln>
        </p:spPr>
      </p:pic>
    </p:spTree>
    <p:extLst>
      <p:ext uri="{BB962C8B-B14F-4D97-AF65-F5344CB8AC3E}">
        <p14:creationId xmlns:p14="http://schemas.microsoft.com/office/powerpoint/2010/main" val="159674368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matchingName="Final Slide Option3">
  <p:cSld name="Final Slide Option3">
    <p:bg>
      <p:bgPr>
        <a:solidFill>
          <a:srgbClr val="595959"/>
        </a:solidFill>
        <a:effectLst/>
      </p:bgPr>
    </p:bg>
    <p:spTree>
      <p:nvGrpSpPr>
        <p:cNvPr id="1" name="Shape 250"/>
        <p:cNvGrpSpPr/>
        <p:nvPr/>
      </p:nvGrpSpPr>
      <p:grpSpPr>
        <a:xfrm>
          <a:off x="0" y="0"/>
          <a:ext cx="0" cy="0"/>
          <a:chOff x="0" y="0"/>
          <a:chExt cx="0" cy="0"/>
        </a:xfrm>
      </p:grpSpPr>
      <p:pic>
        <p:nvPicPr>
          <p:cNvPr id="251" name="Google Shape;251;p35"/>
          <p:cNvPicPr preferRelativeResize="0"/>
          <p:nvPr/>
        </p:nvPicPr>
        <p:blipFill rotWithShape="1">
          <a:blip r:embed="rId2">
            <a:alphaModFix/>
          </a:blip>
          <a:srcRect/>
          <a:stretch/>
        </p:blipFill>
        <p:spPr>
          <a:xfrm>
            <a:off x="4433178" y="3558921"/>
            <a:ext cx="3380239" cy="216408"/>
          </a:xfrm>
          <a:prstGeom prst="rect">
            <a:avLst/>
          </a:prstGeom>
          <a:noFill/>
          <a:ln>
            <a:noFill/>
          </a:ln>
        </p:spPr>
      </p:pic>
    </p:spTree>
    <p:extLst>
      <p:ext uri="{BB962C8B-B14F-4D97-AF65-F5344CB8AC3E}">
        <p14:creationId xmlns:p14="http://schemas.microsoft.com/office/powerpoint/2010/main" val="35767286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7"/>
        <p:cNvGrpSpPr/>
        <p:nvPr/>
      </p:nvGrpSpPr>
      <p:grpSpPr>
        <a:xfrm>
          <a:off x="0" y="0"/>
          <a:ext cx="0" cy="0"/>
          <a:chOff x="0" y="0"/>
          <a:chExt cx="0" cy="0"/>
        </a:xfrm>
      </p:grpSpPr>
      <p:sp>
        <p:nvSpPr>
          <p:cNvPr id="28" name="Shape 28"/>
          <p:cNvSpPr txBox="1">
            <a:spLocks noGrp="1"/>
          </p:cNvSpPr>
          <p:nvPr>
            <p:ph type="title"/>
          </p:nvPr>
        </p:nvSpPr>
        <p:spPr>
          <a:xfrm>
            <a:off x="415600" y="593366"/>
            <a:ext cx="11360700" cy="7635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3700"/>
              <a:buFont typeface="Arial"/>
              <a:buNone/>
              <a:defRPr sz="3700" b="0" i="0" u="none" strike="noStrike" cap="none">
                <a:solidFill>
                  <a:schemeClr val="dk1"/>
                </a:solidFill>
                <a:latin typeface="Arial"/>
                <a:ea typeface="Arial"/>
                <a:cs typeface="Arial"/>
                <a:sym typeface="Arial"/>
              </a:defRPr>
            </a:lvl1pPr>
            <a:lvl2pPr lvl="1">
              <a:spcBef>
                <a:spcPts val="0"/>
              </a:spcBef>
              <a:spcAft>
                <a:spcPts val="0"/>
              </a:spcAft>
              <a:buClr>
                <a:schemeClr val="dk1"/>
              </a:buClr>
              <a:buSzPts val="3700"/>
              <a:buFont typeface="Arial"/>
              <a:buNone/>
              <a:defRPr sz="3700">
                <a:solidFill>
                  <a:schemeClr val="dk1"/>
                </a:solidFill>
              </a:defRPr>
            </a:lvl2pPr>
            <a:lvl3pPr lvl="2">
              <a:spcBef>
                <a:spcPts val="0"/>
              </a:spcBef>
              <a:spcAft>
                <a:spcPts val="0"/>
              </a:spcAft>
              <a:buClr>
                <a:schemeClr val="dk1"/>
              </a:buClr>
              <a:buSzPts val="3700"/>
              <a:buFont typeface="Arial"/>
              <a:buNone/>
              <a:defRPr sz="3700">
                <a:solidFill>
                  <a:schemeClr val="dk1"/>
                </a:solidFill>
              </a:defRPr>
            </a:lvl3pPr>
            <a:lvl4pPr lvl="3">
              <a:spcBef>
                <a:spcPts val="0"/>
              </a:spcBef>
              <a:spcAft>
                <a:spcPts val="0"/>
              </a:spcAft>
              <a:buClr>
                <a:schemeClr val="dk1"/>
              </a:buClr>
              <a:buSzPts val="3700"/>
              <a:buFont typeface="Arial"/>
              <a:buNone/>
              <a:defRPr sz="3700">
                <a:solidFill>
                  <a:schemeClr val="dk1"/>
                </a:solidFill>
              </a:defRPr>
            </a:lvl4pPr>
            <a:lvl5pPr lvl="4">
              <a:spcBef>
                <a:spcPts val="0"/>
              </a:spcBef>
              <a:spcAft>
                <a:spcPts val="0"/>
              </a:spcAft>
              <a:buClr>
                <a:schemeClr val="dk1"/>
              </a:buClr>
              <a:buSzPts val="3700"/>
              <a:buFont typeface="Arial"/>
              <a:buNone/>
              <a:defRPr sz="3700">
                <a:solidFill>
                  <a:schemeClr val="dk1"/>
                </a:solidFill>
              </a:defRPr>
            </a:lvl5pPr>
            <a:lvl6pPr lvl="5">
              <a:spcBef>
                <a:spcPts val="0"/>
              </a:spcBef>
              <a:spcAft>
                <a:spcPts val="0"/>
              </a:spcAft>
              <a:buClr>
                <a:schemeClr val="dk1"/>
              </a:buClr>
              <a:buSzPts val="3700"/>
              <a:buFont typeface="Arial"/>
              <a:buNone/>
              <a:defRPr sz="3700">
                <a:solidFill>
                  <a:schemeClr val="dk1"/>
                </a:solidFill>
              </a:defRPr>
            </a:lvl6pPr>
            <a:lvl7pPr lvl="6">
              <a:spcBef>
                <a:spcPts val="0"/>
              </a:spcBef>
              <a:spcAft>
                <a:spcPts val="0"/>
              </a:spcAft>
              <a:buClr>
                <a:schemeClr val="dk1"/>
              </a:buClr>
              <a:buSzPts val="3700"/>
              <a:buFont typeface="Arial"/>
              <a:buNone/>
              <a:defRPr sz="3700">
                <a:solidFill>
                  <a:schemeClr val="dk1"/>
                </a:solidFill>
              </a:defRPr>
            </a:lvl7pPr>
            <a:lvl8pPr lvl="7">
              <a:spcBef>
                <a:spcPts val="0"/>
              </a:spcBef>
              <a:spcAft>
                <a:spcPts val="0"/>
              </a:spcAft>
              <a:buClr>
                <a:schemeClr val="dk1"/>
              </a:buClr>
              <a:buSzPts val="3700"/>
              <a:buFont typeface="Arial"/>
              <a:buNone/>
              <a:defRPr sz="3700">
                <a:solidFill>
                  <a:schemeClr val="dk1"/>
                </a:solidFill>
              </a:defRPr>
            </a:lvl8pPr>
            <a:lvl9pPr lvl="8">
              <a:spcBef>
                <a:spcPts val="0"/>
              </a:spcBef>
              <a:spcAft>
                <a:spcPts val="0"/>
              </a:spcAft>
              <a:buClr>
                <a:schemeClr val="dk1"/>
              </a:buClr>
              <a:buSzPts val="3700"/>
              <a:buFont typeface="Arial"/>
              <a:buNone/>
              <a:defRPr sz="3700">
                <a:solidFill>
                  <a:schemeClr val="dk1"/>
                </a:solidFill>
              </a:defRPr>
            </a:lvl9pPr>
          </a:lstStyle>
          <a:p>
            <a:endParaRPr/>
          </a:p>
        </p:txBody>
      </p:sp>
      <p:sp>
        <p:nvSpPr>
          <p:cNvPr id="29" name="Shape 29"/>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30"/>
        <p:cNvGrpSpPr/>
        <p:nvPr/>
      </p:nvGrpSpPr>
      <p:grpSpPr>
        <a:xfrm>
          <a:off x="0" y="0"/>
          <a:ext cx="0" cy="0"/>
          <a:chOff x="0" y="0"/>
          <a:chExt cx="0" cy="0"/>
        </a:xfrm>
      </p:grpSpPr>
      <p:sp>
        <p:nvSpPr>
          <p:cNvPr id="31" name="Shape 31"/>
          <p:cNvSpPr txBox="1">
            <a:spLocks noGrp="1"/>
          </p:cNvSpPr>
          <p:nvPr>
            <p:ph type="title"/>
          </p:nvPr>
        </p:nvSpPr>
        <p:spPr>
          <a:xfrm>
            <a:off x="415600" y="740800"/>
            <a:ext cx="3744000" cy="1007700"/>
          </a:xfrm>
          <a:prstGeom prst="rect">
            <a:avLst/>
          </a:prstGeom>
          <a:noFill/>
          <a:ln>
            <a:noFill/>
          </a:ln>
        </p:spPr>
        <p:txBody>
          <a:bodyPr spcFirstLastPara="1" wrap="square" lIns="91425" tIns="91425" rIns="91425" bIns="91425" anchor="b" anchorCtr="0"/>
          <a:lstStyle>
            <a:lvl1pPr marR="0" lvl="0" algn="l" rtl="0">
              <a:lnSpc>
                <a:spcPct val="100000"/>
              </a:lnSpc>
              <a:spcBef>
                <a:spcPts val="0"/>
              </a:spcBef>
              <a:spcAft>
                <a:spcPts val="0"/>
              </a:spcAft>
              <a:buClr>
                <a:schemeClr val="dk1"/>
              </a:buClr>
              <a:buSzPts val="3200"/>
              <a:buFont typeface="Arial"/>
              <a:buNone/>
              <a:defRPr sz="3200" b="0" i="0" u="none" strike="noStrike" cap="none">
                <a:solidFill>
                  <a:schemeClr val="dk1"/>
                </a:solidFill>
                <a:latin typeface="Arial"/>
                <a:ea typeface="Arial"/>
                <a:cs typeface="Arial"/>
                <a:sym typeface="Arial"/>
              </a:defRPr>
            </a:lvl1pPr>
            <a:lvl2pPr lvl="1">
              <a:spcBef>
                <a:spcPts val="0"/>
              </a:spcBef>
              <a:spcAft>
                <a:spcPts val="0"/>
              </a:spcAft>
              <a:buClr>
                <a:schemeClr val="dk1"/>
              </a:buClr>
              <a:buSzPts val="3200"/>
              <a:buFont typeface="Arial"/>
              <a:buNone/>
              <a:defRPr sz="3200">
                <a:solidFill>
                  <a:schemeClr val="dk1"/>
                </a:solidFill>
              </a:defRPr>
            </a:lvl2pPr>
            <a:lvl3pPr lvl="2">
              <a:spcBef>
                <a:spcPts val="0"/>
              </a:spcBef>
              <a:spcAft>
                <a:spcPts val="0"/>
              </a:spcAft>
              <a:buClr>
                <a:schemeClr val="dk1"/>
              </a:buClr>
              <a:buSzPts val="3200"/>
              <a:buFont typeface="Arial"/>
              <a:buNone/>
              <a:defRPr sz="3200">
                <a:solidFill>
                  <a:schemeClr val="dk1"/>
                </a:solidFill>
              </a:defRPr>
            </a:lvl3pPr>
            <a:lvl4pPr lvl="3">
              <a:spcBef>
                <a:spcPts val="0"/>
              </a:spcBef>
              <a:spcAft>
                <a:spcPts val="0"/>
              </a:spcAft>
              <a:buClr>
                <a:schemeClr val="dk1"/>
              </a:buClr>
              <a:buSzPts val="3200"/>
              <a:buFont typeface="Arial"/>
              <a:buNone/>
              <a:defRPr sz="3200">
                <a:solidFill>
                  <a:schemeClr val="dk1"/>
                </a:solidFill>
              </a:defRPr>
            </a:lvl4pPr>
            <a:lvl5pPr lvl="4">
              <a:spcBef>
                <a:spcPts val="0"/>
              </a:spcBef>
              <a:spcAft>
                <a:spcPts val="0"/>
              </a:spcAft>
              <a:buClr>
                <a:schemeClr val="dk1"/>
              </a:buClr>
              <a:buSzPts val="3200"/>
              <a:buFont typeface="Arial"/>
              <a:buNone/>
              <a:defRPr sz="3200">
                <a:solidFill>
                  <a:schemeClr val="dk1"/>
                </a:solidFill>
              </a:defRPr>
            </a:lvl5pPr>
            <a:lvl6pPr lvl="5">
              <a:spcBef>
                <a:spcPts val="0"/>
              </a:spcBef>
              <a:spcAft>
                <a:spcPts val="0"/>
              </a:spcAft>
              <a:buClr>
                <a:schemeClr val="dk1"/>
              </a:buClr>
              <a:buSzPts val="3200"/>
              <a:buFont typeface="Arial"/>
              <a:buNone/>
              <a:defRPr sz="3200">
                <a:solidFill>
                  <a:schemeClr val="dk1"/>
                </a:solidFill>
              </a:defRPr>
            </a:lvl6pPr>
            <a:lvl7pPr lvl="6">
              <a:spcBef>
                <a:spcPts val="0"/>
              </a:spcBef>
              <a:spcAft>
                <a:spcPts val="0"/>
              </a:spcAft>
              <a:buClr>
                <a:schemeClr val="dk1"/>
              </a:buClr>
              <a:buSzPts val="3200"/>
              <a:buFont typeface="Arial"/>
              <a:buNone/>
              <a:defRPr sz="3200">
                <a:solidFill>
                  <a:schemeClr val="dk1"/>
                </a:solidFill>
              </a:defRPr>
            </a:lvl7pPr>
            <a:lvl8pPr lvl="7">
              <a:spcBef>
                <a:spcPts val="0"/>
              </a:spcBef>
              <a:spcAft>
                <a:spcPts val="0"/>
              </a:spcAft>
              <a:buClr>
                <a:schemeClr val="dk1"/>
              </a:buClr>
              <a:buSzPts val="3200"/>
              <a:buFont typeface="Arial"/>
              <a:buNone/>
              <a:defRPr sz="3200">
                <a:solidFill>
                  <a:schemeClr val="dk1"/>
                </a:solidFill>
              </a:defRPr>
            </a:lvl8pPr>
            <a:lvl9pPr lvl="8">
              <a:spcBef>
                <a:spcPts val="0"/>
              </a:spcBef>
              <a:spcAft>
                <a:spcPts val="0"/>
              </a:spcAft>
              <a:buClr>
                <a:schemeClr val="dk1"/>
              </a:buClr>
              <a:buSzPts val="3200"/>
              <a:buFont typeface="Arial"/>
              <a:buNone/>
              <a:defRPr sz="3200">
                <a:solidFill>
                  <a:schemeClr val="dk1"/>
                </a:solidFill>
              </a:defRPr>
            </a:lvl9pPr>
          </a:lstStyle>
          <a:p>
            <a:endParaRPr/>
          </a:p>
        </p:txBody>
      </p:sp>
      <p:sp>
        <p:nvSpPr>
          <p:cNvPr id="32" name="Shape 32"/>
          <p:cNvSpPr txBox="1">
            <a:spLocks noGrp="1"/>
          </p:cNvSpPr>
          <p:nvPr>
            <p:ph type="body" idx="1"/>
          </p:nvPr>
        </p:nvSpPr>
        <p:spPr>
          <a:xfrm>
            <a:off x="415600" y="1852800"/>
            <a:ext cx="3744000" cy="4239300"/>
          </a:xfrm>
          <a:prstGeom prst="rect">
            <a:avLst/>
          </a:prstGeom>
          <a:noFill/>
          <a:ln>
            <a:noFill/>
          </a:ln>
        </p:spPr>
        <p:txBody>
          <a:bodyPr spcFirstLastPara="1" wrap="square" lIns="91425" tIns="91425" rIns="91425" bIns="91425" anchor="t" anchorCtr="0"/>
          <a:lstStyle>
            <a:lvl1pPr marL="457200" marR="0" lvl="0" indent="-330200" algn="l" rtl="0">
              <a:lnSpc>
                <a:spcPct val="115000"/>
              </a:lnSpc>
              <a:spcBef>
                <a:spcPts val="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1pPr>
            <a:lvl2pPr marL="914400" marR="0" lvl="1"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2pPr>
            <a:lvl3pPr marL="1371600" marR="0" lvl="2"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3pPr>
            <a:lvl4pPr marL="1828800" marR="0" lvl="3"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4pPr>
            <a:lvl5pPr marL="2286000" marR="0" lvl="4"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5pPr>
            <a:lvl6pPr marL="2743200" marR="0" lvl="5"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6pPr>
            <a:lvl7pPr marL="3200400" marR="0" lvl="6"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7pPr>
            <a:lvl8pPr marL="3657600" marR="0" lvl="7"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8pPr>
            <a:lvl9pPr marL="4114800" marR="0" lvl="8" indent="-330200" algn="l" rtl="0">
              <a:lnSpc>
                <a:spcPct val="115000"/>
              </a:lnSpc>
              <a:spcBef>
                <a:spcPts val="2100"/>
              </a:spcBef>
              <a:spcAft>
                <a:spcPts val="2100"/>
              </a:spcAft>
              <a:buClr>
                <a:schemeClr val="dk2"/>
              </a:buClr>
              <a:buSzPts val="1600"/>
              <a:buFont typeface="Arial"/>
              <a:buChar char="■"/>
              <a:defRPr sz="1600" b="0" i="0" u="none" strike="noStrike" cap="none">
                <a:solidFill>
                  <a:schemeClr val="dk2"/>
                </a:solidFill>
                <a:latin typeface="Arial"/>
                <a:ea typeface="Arial"/>
                <a:cs typeface="Arial"/>
                <a:sym typeface="Arial"/>
              </a:defRPr>
            </a:lvl9pPr>
          </a:lstStyle>
          <a:p>
            <a:endParaRPr/>
          </a:p>
        </p:txBody>
      </p:sp>
      <p:sp>
        <p:nvSpPr>
          <p:cNvPr id="33" name="Shape 33"/>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34"/>
        <p:cNvGrpSpPr/>
        <p:nvPr/>
      </p:nvGrpSpPr>
      <p:grpSpPr>
        <a:xfrm>
          <a:off x="0" y="0"/>
          <a:ext cx="0" cy="0"/>
          <a:chOff x="0" y="0"/>
          <a:chExt cx="0" cy="0"/>
        </a:xfrm>
      </p:grpSpPr>
      <p:sp>
        <p:nvSpPr>
          <p:cNvPr id="35" name="Shape 35"/>
          <p:cNvSpPr txBox="1">
            <a:spLocks noGrp="1"/>
          </p:cNvSpPr>
          <p:nvPr>
            <p:ph type="title"/>
          </p:nvPr>
        </p:nvSpPr>
        <p:spPr>
          <a:xfrm>
            <a:off x="653666" y="600200"/>
            <a:ext cx="8490300" cy="54543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chemeClr val="dk1"/>
              </a:buClr>
              <a:buSzPts val="6400"/>
              <a:buFont typeface="Arial"/>
              <a:buNone/>
              <a:defRPr sz="6400" b="0" i="0" u="none" strike="noStrike" cap="none">
                <a:solidFill>
                  <a:schemeClr val="dk1"/>
                </a:solidFill>
                <a:latin typeface="Arial"/>
                <a:ea typeface="Arial"/>
                <a:cs typeface="Arial"/>
                <a:sym typeface="Arial"/>
              </a:defRPr>
            </a:lvl1pPr>
            <a:lvl2pPr lvl="1">
              <a:spcBef>
                <a:spcPts val="0"/>
              </a:spcBef>
              <a:spcAft>
                <a:spcPts val="0"/>
              </a:spcAft>
              <a:buClr>
                <a:schemeClr val="dk1"/>
              </a:buClr>
              <a:buSzPts val="6400"/>
              <a:buFont typeface="Arial"/>
              <a:buNone/>
              <a:defRPr sz="6400">
                <a:solidFill>
                  <a:schemeClr val="dk1"/>
                </a:solidFill>
              </a:defRPr>
            </a:lvl2pPr>
            <a:lvl3pPr lvl="2">
              <a:spcBef>
                <a:spcPts val="0"/>
              </a:spcBef>
              <a:spcAft>
                <a:spcPts val="0"/>
              </a:spcAft>
              <a:buClr>
                <a:schemeClr val="dk1"/>
              </a:buClr>
              <a:buSzPts val="6400"/>
              <a:buFont typeface="Arial"/>
              <a:buNone/>
              <a:defRPr sz="6400">
                <a:solidFill>
                  <a:schemeClr val="dk1"/>
                </a:solidFill>
              </a:defRPr>
            </a:lvl3pPr>
            <a:lvl4pPr lvl="3">
              <a:spcBef>
                <a:spcPts val="0"/>
              </a:spcBef>
              <a:spcAft>
                <a:spcPts val="0"/>
              </a:spcAft>
              <a:buClr>
                <a:schemeClr val="dk1"/>
              </a:buClr>
              <a:buSzPts val="6400"/>
              <a:buFont typeface="Arial"/>
              <a:buNone/>
              <a:defRPr sz="6400">
                <a:solidFill>
                  <a:schemeClr val="dk1"/>
                </a:solidFill>
              </a:defRPr>
            </a:lvl4pPr>
            <a:lvl5pPr lvl="4">
              <a:spcBef>
                <a:spcPts val="0"/>
              </a:spcBef>
              <a:spcAft>
                <a:spcPts val="0"/>
              </a:spcAft>
              <a:buClr>
                <a:schemeClr val="dk1"/>
              </a:buClr>
              <a:buSzPts val="6400"/>
              <a:buFont typeface="Arial"/>
              <a:buNone/>
              <a:defRPr sz="6400">
                <a:solidFill>
                  <a:schemeClr val="dk1"/>
                </a:solidFill>
              </a:defRPr>
            </a:lvl5pPr>
            <a:lvl6pPr lvl="5">
              <a:spcBef>
                <a:spcPts val="0"/>
              </a:spcBef>
              <a:spcAft>
                <a:spcPts val="0"/>
              </a:spcAft>
              <a:buClr>
                <a:schemeClr val="dk1"/>
              </a:buClr>
              <a:buSzPts val="6400"/>
              <a:buFont typeface="Arial"/>
              <a:buNone/>
              <a:defRPr sz="6400">
                <a:solidFill>
                  <a:schemeClr val="dk1"/>
                </a:solidFill>
              </a:defRPr>
            </a:lvl6pPr>
            <a:lvl7pPr lvl="6">
              <a:spcBef>
                <a:spcPts val="0"/>
              </a:spcBef>
              <a:spcAft>
                <a:spcPts val="0"/>
              </a:spcAft>
              <a:buClr>
                <a:schemeClr val="dk1"/>
              </a:buClr>
              <a:buSzPts val="6400"/>
              <a:buFont typeface="Arial"/>
              <a:buNone/>
              <a:defRPr sz="6400">
                <a:solidFill>
                  <a:schemeClr val="dk1"/>
                </a:solidFill>
              </a:defRPr>
            </a:lvl7pPr>
            <a:lvl8pPr lvl="7">
              <a:spcBef>
                <a:spcPts val="0"/>
              </a:spcBef>
              <a:spcAft>
                <a:spcPts val="0"/>
              </a:spcAft>
              <a:buClr>
                <a:schemeClr val="dk1"/>
              </a:buClr>
              <a:buSzPts val="6400"/>
              <a:buFont typeface="Arial"/>
              <a:buNone/>
              <a:defRPr sz="6400">
                <a:solidFill>
                  <a:schemeClr val="dk1"/>
                </a:solidFill>
              </a:defRPr>
            </a:lvl8pPr>
            <a:lvl9pPr lvl="8">
              <a:spcBef>
                <a:spcPts val="0"/>
              </a:spcBef>
              <a:spcAft>
                <a:spcPts val="0"/>
              </a:spcAft>
              <a:buClr>
                <a:schemeClr val="dk1"/>
              </a:buClr>
              <a:buSzPts val="6400"/>
              <a:buFont typeface="Arial"/>
              <a:buNone/>
              <a:defRPr sz="6400">
                <a:solidFill>
                  <a:schemeClr val="dk1"/>
                </a:solidFill>
              </a:defRPr>
            </a:lvl9pPr>
          </a:lstStyle>
          <a:p>
            <a:endParaRPr/>
          </a:p>
        </p:txBody>
      </p:sp>
      <p:sp>
        <p:nvSpPr>
          <p:cNvPr id="36" name="Shape 36"/>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7"/>
        <p:cNvGrpSpPr/>
        <p:nvPr/>
      </p:nvGrpSpPr>
      <p:grpSpPr>
        <a:xfrm>
          <a:off x="0" y="0"/>
          <a:ext cx="0" cy="0"/>
          <a:chOff x="0" y="0"/>
          <a:chExt cx="0" cy="0"/>
        </a:xfrm>
      </p:grpSpPr>
      <p:sp>
        <p:nvSpPr>
          <p:cNvPr id="38" name="Shape 38"/>
          <p:cNvSpPr/>
          <p:nvPr/>
        </p:nvSpPr>
        <p:spPr>
          <a:xfrm>
            <a:off x="6096000" y="-166"/>
            <a:ext cx="6096000" cy="6858000"/>
          </a:xfrm>
          <a:prstGeom prst="rect">
            <a:avLst/>
          </a:prstGeom>
          <a:solidFill>
            <a:schemeClr val="lt2"/>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 name="Shape 39"/>
          <p:cNvSpPr txBox="1">
            <a:spLocks noGrp="1"/>
          </p:cNvSpPr>
          <p:nvPr>
            <p:ph type="title"/>
          </p:nvPr>
        </p:nvSpPr>
        <p:spPr>
          <a:xfrm>
            <a:off x="354000" y="1644233"/>
            <a:ext cx="5393700" cy="1976400"/>
          </a:xfrm>
          <a:prstGeom prst="rect">
            <a:avLst/>
          </a:prstGeom>
          <a:noFill/>
          <a:ln>
            <a:noFill/>
          </a:ln>
        </p:spPr>
        <p:txBody>
          <a:bodyPr spcFirstLastPara="1" wrap="square" lIns="91425" tIns="91425" rIns="91425" bIns="91425" anchor="b" anchorCtr="0"/>
          <a:lstStyle>
            <a:lvl1pPr marR="0" lvl="0" algn="ctr" rtl="0">
              <a:lnSpc>
                <a:spcPct val="100000"/>
              </a:lnSpc>
              <a:spcBef>
                <a:spcPts val="0"/>
              </a:spcBef>
              <a:spcAft>
                <a:spcPts val="0"/>
              </a:spcAft>
              <a:buClr>
                <a:schemeClr val="dk1"/>
              </a:buClr>
              <a:buSzPts val="5600"/>
              <a:buFont typeface="Arial"/>
              <a:buNone/>
              <a:defRPr sz="5600" b="0" i="0" u="none" strike="noStrike" cap="none">
                <a:solidFill>
                  <a:schemeClr val="dk1"/>
                </a:solidFill>
                <a:latin typeface="Arial"/>
                <a:ea typeface="Arial"/>
                <a:cs typeface="Arial"/>
                <a:sym typeface="Arial"/>
              </a:defRPr>
            </a:lvl1pPr>
            <a:lvl2pPr lvl="1" algn="ctr">
              <a:spcBef>
                <a:spcPts val="0"/>
              </a:spcBef>
              <a:spcAft>
                <a:spcPts val="0"/>
              </a:spcAft>
              <a:buClr>
                <a:schemeClr val="dk1"/>
              </a:buClr>
              <a:buSzPts val="5600"/>
              <a:buFont typeface="Arial"/>
              <a:buNone/>
              <a:defRPr sz="5600">
                <a:solidFill>
                  <a:schemeClr val="dk1"/>
                </a:solidFill>
              </a:defRPr>
            </a:lvl2pPr>
            <a:lvl3pPr lvl="2" algn="ctr">
              <a:spcBef>
                <a:spcPts val="0"/>
              </a:spcBef>
              <a:spcAft>
                <a:spcPts val="0"/>
              </a:spcAft>
              <a:buClr>
                <a:schemeClr val="dk1"/>
              </a:buClr>
              <a:buSzPts val="5600"/>
              <a:buFont typeface="Arial"/>
              <a:buNone/>
              <a:defRPr sz="5600">
                <a:solidFill>
                  <a:schemeClr val="dk1"/>
                </a:solidFill>
              </a:defRPr>
            </a:lvl3pPr>
            <a:lvl4pPr lvl="3" algn="ctr">
              <a:spcBef>
                <a:spcPts val="0"/>
              </a:spcBef>
              <a:spcAft>
                <a:spcPts val="0"/>
              </a:spcAft>
              <a:buClr>
                <a:schemeClr val="dk1"/>
              </a:buClr>
              <a:buSzPts val="5600"/>
              <a:buFont typeface="Arial"/>
              <a:buNone/>
              <a:defRPr sz="5600">
                <a:solidFill>
                  <a:schemeClr val="dk1"/>
                </a:solidFill>
              </a:defRPr>
            </a:lvl4pPr>
            <a:lvl5pPr lvl="4" algn="ctr">
              <a:spcBef>
                <a:spcPts val="0"/>
              </a:spcBef>
              <a:spcAft>
                <a:spcPts val="0"/>
              </a:spcAft>
              <a:buClr>
                <a:schemeClr val="dk1"/>
              </a:buClr>
              <a:buSzPts val="5600"/>
              <a:buFont typeface="Arial"/>
              <a:buNone/>
              <a:defRPr sz="5600">
                <a:solidFill>
                  <a:schemeClr val="dk1"/>
                </a:solidFill>
              </a:defRPr>
            </a:lvl5pPr>
            <a:lvl6pPr lvl="5" algn="ctr">
              <a:spcBef>
                <a:spcPts val="0"/>
              </a:spcBef>
              <a:spcAft>
                <a:spcPts val="0"/>
              </a:spcAft>
              <a:buClr>
                <a:schemeClr val="dk1"/>
              </a:buClr>
              <a:buSzPts val="5600"/>
              <a:buFont typeface="Arial"/>
              <a:buNone/>
              <a:defRPr sz="5600">
                <a:solidFill>
                  <a:schemeClr val="dk1"/>
                </a:solidFill>
              </a:defRPr>
            </a:lvl6pPr>
            <a:lvl7pPr lvl="6" algn="ctr">
              <a:spcBef>
                <a:spcPts val="0"/>
              </a:spcBef>
              <a:spcAft>
                <a:spcPts val="0"/>
              </a:spcAft>
              <a:buClr>
                <a:schemeClr val="dk1"/>
              </a:buClr>
              <a:buSzPts val="5600"/>
              <a:buFont typeface="Arial"/>
              <a:buNone/>
              <a:defRPr sz="5600">
                <a:solidFill>
                  <a:schemeClr val="dk1"/>
                </a:solidFill>
              </a:defRPr>
            </a:lvl7pPr>
            <a:lvl8pPr lvl="7" algn="ctr">
              <a:spcBef>
                <a:spcPts val="0"/>
              </a:spcBef>
              <a:spcAft>
                <a:spcPts val="0"/>
              </a:spcAft>
              <a:buClr>
                <a:schemeClr val="dk1"/>
              </a:buClr>
              <a:buSzPts val="5600"/>
              <a:buFont typeface="Arial"/>
              <a:buNone/>
              <a:defRPr sz="5600">
                <a:solidFill>
                  <a:schemeClr val="dk1"/>
                </a:solidFill>
              </a:defRPr>
            </a:lvl8pPr>
            <a:lvl9pPr lvl="8" algn="ctr">
              <a:spcBef>
                <a:spcPts val="0"/>
              </a:spcBef>
              <a:spcAft>
                <a:spcPts val="0"/>
              </a:spcAft>
              <a:buClr>
                <a:schemeClr val="dk1"/>
              </a:buClr>
              <a:buSzPts val="5600"/>
              <a:buFont typeface="Arial"/>
              <a:buNone/>
              <a:defRPr sz="5600">
                <a:solidFill>
                  <a:schemeClr val="dk1"/>
                </a:solidFill>
              </a:defRPr>
            </a:lvl9pPr>
          </a:lstStyle>
          <a:p>
            <a:endParaRPr/>
          </a:p>
        </p:txBody>
      </p:sp>
      <p:sp>
        <p:nvSpPr>
          <p:cNvPr id="40" name="Shape 40"/>
          <p:cNvSpPr txBox="1">
            <a:spLocks noGrp="1"/>
          </p:cNvSpPr>
          <p:nvPr>
            <p:ph type="subTitle" idx="1"/>
          </p:nvPr>
        </p:nvSpPr>
        <p:spPr>
          <a:xfrm>
            <a:off x="354000" y="3737433"/>
            <a:ext cx="5393700" cy="1646700"/>
          </a:xfrm>
          <a:prstGeom prst="rect">
            <a:avLst/>
          </a:prstGeom>
          <a:noFill/>
          <a:ln>
            <a:noFill/>
          </a:ln>
        </p:spPr>
        <p:txBody>
          <a:bodyPr spcFirstLastPara="1" wrap="square" lIns="91425" tIns="91425" rIns="91425" bIns="91425" anchor="t" anchorCtr="0"/>
          <a:lstStyle>
            <a:lvl1pPr marR="0" lvl="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1pPr>
            <a:lvl2pPr marR="0" lvl="1"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2pPr>
            <a:lvl3pPr marR="0" lvl="2"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3pPr>
            <a:lvl4pPr marR="0" lvl="3"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4pPr>
            <a:lvl5pPr marR="0" lvl="4"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5pPr>
            <a:lvl6pPr marR="0" lvl="5"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6pPr>
            <a:lvl7pPr marR="0" lvl="6"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7pPr>
            <a:lvl8pPr marR="0" lvl="7"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8pPr>
            <a:lvl9pPr marR="0" lvl="8"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9pPr>
          </a:lstStyle>
          <a:p>
            <a:endParaRPr/>
          </a:p>
        </p:txBody>
      </p:sp>
      <p:sp>
        <p:nvSpPr>
          <p:cNvPr id="41" name="Shape 41"/>
          <p:cNvSpPr txBox="1">
            <a:spLocks noGrp="1"/>
          </p:cNvSpPr>
          <p:nvPr>
            <p:ph type="body" idx="2"/>
          </p:nvPr>
        </p:nvSpPr>
        <p:spPr>
          <a:xfrm>
            <a:off x="6586000" y="965433"/>
            <a:ext cx="5115900" cy="4926900"/>
          </a:xfrm>
          <a:prstGeom prst="rect">
            <a:avLst/>
          </a:prstGeom>
          <a:noFill/>
          <a:ln>
            <a:noFill/>
          </a:ln>
        </p:spPr>
        <p:txBody>
          <a:bodyPr spcFirstLastPara="1" wrap="square" lIns="91425" tIns="91425" rIns="91425" bIns="91425" anchor="ctr" anchorCtr="0"/>
          <a:lstStyle>
            <a:lvl1pPr marL="457200" marR="0" lvl="0" indent="-381000" algn="l" rtl="0">
              <a:lnSpc>
                <a:spcPct val="115000"/>
              </a:lnSpc>
              <a:spcBef>
                <a:spcPts val="0"/>
              </a:spcBef>
              <a:spcAft>
                <a:spcPts val="0"/>
              </a:spcAft>
              <a:buClr>
                <a:schemeClr val="dk2"/>
              </a:buClr>
              <a:buSzPts val="2400"/>
              <a:buFont typeface="Arial"/>
              <a:buChar char="●"/>
              <a:defRPr sz="2400" b="0" i="0" u="none" strike="noStrike" cap="none">
                <a:solidFill>
                  <a:schemeClr val="dk2"/>
                </a:solidFill>
                <a:latin typeface="Arial"/>
                <a:ea typeface="Arial"/>
                <a:cs typeface="Arial"/>
                <a:sym typeface="Arial"/>
              </a:defRPr>
            </a:lvl1pPr>
            <a:lvl2pPr marL="914400" marR="0" lvl="1"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2pPr>
            <a:lvl3pPr marL="1371600" marR="0" lvl="2"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3pPr>
            <a:lvl4pPr marL="1828800" marR="0" lvl="3"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4pPr>
            <a:lvl5pPr marL="2286000" marR="0" lvl="4"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5pPr>
            <a:lvl6pPr marL="2743200" marR="0" lvl="5"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6pPr>
            <a:lvl7pPr marL="3200400" marR="0" lvl="6"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7pPr>
            <a:lvl8pPr marL="3657600" marR="0" lvl="7"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8pPr>
            <a:lvl9pPr marL="4114800" marR="0" lvl="8" indent="-349250" algn="l" rtl="0">
              <a:lnSpc>
                <a:spcPct val="115000"/>
              </a:lnSpc>
              <a:spcBef>
                <a:spcPts val="2100"/>
              </a:spcBef>
              <a:spcAft>
                <a:spcPts val="2100"/>
              </a:spcAft>
              <a:buClr>
                <a:schemeClr val="dk2"/>
              </a:buClr>
              <a:buSzPts val="1900"/>
              <a:buFont typeface="Arial"/>
              <a:buChar char="■"/>
              <a:defRPr sz="1900" b="0" i="0" u="none" strike="noStrike" cap="none">
                <a:solidFill>
                  <a:schemeClr val="dk2"/>
                </a:solidFill>
                <a:latin typeface="Arial"/>
                <a:ea typeface="Arial"/>
                <a:cs typeface="Arial"/>
                <a:sym typeface="Arial"/>
              </a:defRPr>
            </a:lvl9pPr>
          </a:lstStyle>
          <a:p>
            <a:endParaRPr/>
          </a:p>
        </p:txBody>
      </p:sp>
      <p:sp>
        <p:nvSpPr>
          <p:cNvPr id="42" name="Shape 42"/>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3"/>
        <p:cNvGrpSpPr/>
        <p:nvPr/>
      </p:nvGrpSpPr>
      <p:grpSpPr>
        <a:xfrm>
          <a:off x="0" y="0"/>
          <a:ext cx="0" cy="0"/>
          <a:chOff x="0" y="0"/>
          <a:chExt cx="0" cy="0"/>
        </a:xfrm>
      </p:grpSpPr>
      <p:sp>
        <p:nvSpPr>
          <p:cNvPr id="44" name="Shape 44"/>
          <p:cNvSpPr txBox="1">
            <a:spLocks noGrp="1"/>
          </p:cNvSpPr>
          <p:nvPr>
            <p:ph type="body" idx="1"/>
          </p:nvPr>
        </p:nvSpPr>
        <p:spPr>
          <a:xfrm>
            <a:off x="415600" y="5640766"/>
            <a:ext cx="7998300" cy="806700"/>
          </a:xfrm>
          <a:prstGeom prst="rect">
            <a:avLst/>
          </a:prstGeom>
          <a:noFill/>
          <a:ln>
            <a:noFill/>
          </a:ln>
        </p:spPr>
        <p:txBody>
          <a:bodyPr spcFirstLastPara="1" wrap="square" lIns="91425" tIns="91425" rIns="91425" bIns="91425" anchor="ctr" anchorCtr="0"/>
          <a:lstStyle>
            <a:lvl1pPr marL="457200" marR="0" lvl="0" indent="-228600" algn="l" rtl="0">
              <a:lnSpc>
                <a:spcPct val="100000"/>
              </a:lnSpc>
              <a:spcBef>
                <a:spcPts val="0"/>
              </a:spcBef>
              <a:spcAft>
                <a:spcPts val="0"/>
              </a:spcAft>
              <a:buClr>
                <a:schemeClr val="dk2"/>
              </a:buClr>
              <a:buSzPts val="2400"/>
              <a:buFont typeface="Arial"/>
              <a:buNone/>
              <a:defRPr sz="2400" b="0" i="0" u="none" strike="noStrike" cap="none">
                <a:solidFill>
                  <a:schemeClr val="dk2"/>
                </a:solidFill>
                <a:latin typeface="Arial"/>
                <a:ea typeface="Arial"/>
                <a:cs typeface="Arial"/>
                <a:sym typeface="Arial"/>
              </a:defRPr>
            </a:lvl1pPr>
            <a:lvl2pPr marL="914400" marR="0" lvl="1" indent="-349250" algn="l" rtl="0">
              <a:lnSpc>
                <a:spcPct val="115000"/>
              </a:lnSpc>
              <a:spcBef>
                <a:spcPts val="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2pPr>
            <a:lvl3pPr marL="1371600" marR="0" lvl="2"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3pPr>
            <a:lvl4pPr marL="1828800" marR="0" lvl="3"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4pPr>
            <a:lvl5pPr marL="2286000" marR="0" lvl="4"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5pPr>
            <a:lvl6pPr marL="2743200" marR="0" lvl="5"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6pPr>
            <a:lvl7pPr marL="3200400" marR="0" lvl="6"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7pPr>
            <a:lvl8pPr marL="3657600" marR="0" lvl="7"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8pPr>
            <a:lvl9pPr marL="4114800" marR="0" lvl="8" indent="-349250" algn="l" rtl="0">
              <a:lnSpc>
                <a:spcPct val="115000"/>
              </a:lnSpc>
              <a:spcBef>
                <a:spcPts val="2100"/>
              </a:spcBef>
              <a:spcAft>
                <a:spcPts val="2100"/>
              </a:spcAft>
              <a:buClr>
                <a:schemeClr val="dk2"/>
              </a:buClr>
              <a:buSzPts val="1900"/>
              <a:buFont typeface="Arial"/>
              <a:buChar char="■"/>
              <a:defRPr sz="1900" b="0" i="0" u="none" strike="noStrike" cap="none">
                <a:solidFill>
                  <a:schemeClr val="dk2"/>
                </a:solidFill>
                <a:latin typeface="Arial"/>
                <a:ea typeface="Arial"/>
                <a:cs typeface="Arial"/>
                <a:sym typeface="Arial"/>
              </a:defRPr>
            </a:lvl9pPr>
          </a:lstStyle>
          <a:p>
            <a:endParaRPr/>
          </a:p>
        </p:txBody>
      </p:sp>
      <p:sp>
        <p:nvSpPr>
          <p:cNvPr id="45" name="Shape 45"/>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26" Type="http://schemas.openxmlformats.org/officeDocument/2006/relationships/slideLayout" Target="../slideLayouts/slideLayout37.xml"/><Relationship Id="rId3" Type="http://schemas.openxmlformats.org/officeDocument/2006/relationships/slideLayout" Target="../slideLayouts/slideLayout14.xml"/><Relationship Id="rId21" Type="http://schemas.openxmlformats.org/officeDocument/2006/relationships/slideLayout" Target="../slideLayouts/slideLayout32.xml"/><Relationship Id="rId34" Type="http://schemas.openxmlformats.org/officeDocument/2006/relationships/slideLayout" Target="../slideLayouts/slideLayout45.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slideLayout" Target="../slideLayouts/slideLayout36.xml"/><Relationship Id="rId33" Type="http://schemas.openxmlformats.org/officeDocument/2006/relationships/slideLayout" Target="../slideLayouts/slideLayout44.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29" Type="http://schemas.openxmlformats.org/officeDocument/2006/relationships/slideLayout" Target="../slideLayouts/slideLayout40.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slideLayout" Target="../slideLayouts/slideLayout35.xml"/><Relationship Id="rId32" Type="http://schemas.openxmlformats.org/officeDocument/2006/relationships/slideLayout" Target="../slideLayouts/slideLayout43.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slideLayout" Target="../slideLayouts/slideLayout34.xml"/><Relationship Id="rId28" Type="http://schemas.openxmlformats.org/officeDocument/2006/relationships/slideLayout" Target="../slideLayouts/slideLayout39.xml"/><Relationship Id="rId36" Type="http://schemas.openxmlformats.org/officeDocument/2006/relationships/image" Target="../media/image1.png"/><Relationship Id="rId10" Type="http://schemas.openxmlformats.org/officeDocument/2006/relationships/slideLayout" Target="../slideLayouts/slideLayout21.xml"/><Relationship Id="rId19" Type="http://schemas.openxmlformats.org/officeDocument/2006/relationships/slideLayout" Target="../slideLayouts/slideLayout30.xml"/><Relationship Id="rId31" Type="http://schemas.openxmlformats.org/officeDocument/2006/relationships/slideLayout" Target="../slideLayouts/slideLayout42.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slideLayout" Target="../slideLayouts/slideLayout33.xml"/><Relationship Id="rId27" Type="http://schemas.openxmlformats.org/officeDocument/2006/relationships/slideLayout" Target="../slideLayouts/slideLayout38.xml"/><Relationship Id="rId30" Type="http://schemas.openxmlformats.org/officeDocument/2006/relationships/slideLayout" Target="../slideLayouts/slideLayout41.xml"/><Relationship Id="rId35"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415600" y="593366"/>
            <a:ext cx="11360700" cy="7635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3700"/>
              <a:buFont typeface="Arial"/>
              <a:buNone/>
              <a:defRPr sz="3700" b="0" i="0" u="none" strike="noStrike" cap="none">
                <a:solidFill>
                  <a:schemeClr val="dk1"/>
                </a:solidFill>
                <a:latin typeface="Arial"/>
                <a:ea typeface="Arial"/>
                <a:cs typeface="Arial"/>
                <a:sym typeface="Arial"/>
              </a:defRPr>
            </a:lvl1pPr>
            <a:lvl2pPr lvl="1">
              <a:spcBef>
                <a:spcPts val="0"/>
              </a:spcBef>
              <a:spcAft>
                <a:spcPts val="0"/>
              </a:spcAft>
              <a:buClr>
                <a:schemeClr val="dk1"/>
              </a:buClr>
              <a:buSzPts val="3700"/>
              <a:buFont typeface="Arial"/>
              <a:buNone/>
              <a:defRPr sz="3700">
                <a:solidFill>
                  <a:schemeClr val="dk1"/>
                </a:solidFill>
              </a:defRPr>
            </a:lvl2pPr>
            <a:lvl3pPr lvl="2">
              <a:spcBef>
                <a:spcPts val="0"/>
              </a:spcBef>
              <a:spcAft>
                <a:spcPts val="0"/>
              </a:spcAft>
              <a:buClr>
                <a:schemeClr val="dk1"/>
              </a:buClr>
              <a:buSzPts val="3700"/>
              <a:buFont typeface="Arial"/>
              <a:buNone/>
              <a:defRPr sz="3700">
                <a:solidFill>
                  <a:schemeClr val="dk1"/>
                </a:solidFill>
              </a:defRPr>
            </a:lvl3pPr>
            <a:lvl4pPr lvl="3">
              <a:spcBef>
                <a:spcPts val="0"/>
              </a:spcBef>
              <a:spcAft>
                <a:spcPts val="0"/>
              </a:spcAft>
              <a:buClr>
                <a:schemeClr val="dk1"/>
              </a:buClr>
              <a:buSzPts val="3700"/>
              <a:buFont typeface="Arial"/>
              <a:buNone/>
              <a:defRPr sz="3700">
                <a:solidFill>
                  <a:schemeClr val="dk1"/>
                </a:solidFill>
              </a:defRPr>
            </a:lvl4pPr>
            <a:lvl5pPr lvl="4">
              <a:spcBef>
                <a:spcPts val="0"/>
              </a:spcBef>
              <a:spcAft>
                <a:spcPts val="0"/>
              </a:spcAft>
              <a:buClr>
                <a:schemeClr val="dk1"/>
              </a:buClr>
              <a:buSzPts val="3700"/>
              <a:buFont typeface="Arial"/>
              <a:buNone/>
              <a:defRPr sz="3700">
                <a:solidFill>
                  <a:schemeClr val="dk1"/>
                </a:solidFill>
              </a:defRPr>
            </a:lvl5pPr>
            <a:lvl6pPr lvl="5">
              <a:spcBef>
                <a:spcPts val="0"/>
              </a:spcBef>
              <a:spcAft>
                <a:spcPts val="0"/>
              </a:spcAft>
              <a:buClr>
                <a:schemeClr val="dk1"/>
              </a:buClr>
              <a:buSzPts val="3700"/>
              <a:buFont typeface="Arial"/>
              <a:buNone/>
              <a:defRPr sz="3700">
                <a:solidFill>
                  <a:schemeClr val="dk1"/>
                </a:solidFill>
              </a:defRPr>
            </a:lvl6pPr>
            <a:lvl7pPr lvl="6">
              <a:spcBef>
                <a:spcPts val="0"/>
              </a:spcBef>
              <a:spcAft>
                <a:spcPts val="0"/>
              </a:spcAft>
              <a:buClr>
                <a:schemeClr val="dk1"/>
              </a:buClr>
              <a:buSzPts val="3700"/>
              <a:buFont typeface="Arial"/>
              <a:buNone/>
              <a:defRPr sz="3700">
                <a:solidFill>
                  <a:schemeClr val="dk1"/>
                </a:solidFill>
              </a:defRPr>
            </a:lvl7pPr>
            <a:lvl8pPr lvl="7">
              <a:spcBef>
                <a:spcPts val="0"/>
              </a:spcBef>
              <a:spcAft>
                <a:spcPts val="0"/>
              </a:spcAft>
              <a:buClr>
                <a:schemeClr val="dk1"/>
              </a:buClr>
              <a:buSzPts val="3700"/>
              <a:buFont typeface="Arial"/>
              <a:buNone/>
              <a:defRPr sz="3700">
                <a:solidFill>
                  <a:schemeClr val="dk1"/>
                </a:solidFill>
              </a:defRPr>
            </a:lvl8pPr>
            <a:lvl9pPr lvl="8">
              <a:spcBef>
                <a:spcPts val="0"/>
              </a:spcBef>
              <a:spcAft>
                <a:spcPts val="0"/>
              </a:spcAft>
              <a:buClr>
                <a:schemeClr val="dk1"/>
              </a:buClr>
              <a:buSzPts val="3700"/>
              <a:buFont typeface="Arial"/>
              <a:buNone/>
              <a:defRPr sz="3700">
                <a:solidFill>
                  <a:schemeClr val="dk1"/>
                </a:solidFill>
              </a:defRPr>
            </a:lvl9pPr>
          </a:lstStyle>
          <a:p>
            <a:endParaRPr/>
          </a:p>
        </p:txBody>
      </p:sp>
      <p:sp>
        <p:nvSpPr>
          <p:cNvPr id="7" name="Shape 7"/>
          <p:cNvSpPr txBox="1">
            <a:spLocks noGrp="1"/>
          </p:cNvSpPr>
          <p:nvPr>
            <p:ph type="body" idx="1"/>
          </p:nvPr>
        </p:nvSpPr>
        <p:spPr>
          <a:xfrm>
            <a:off x="415600" y="1536633"/>
            <a:ext cx="11360700" cy="4555200"/>
          </a:xfrm>
          <a:prstGeom prst="rect">
            <a:avLst/>
          </a:prstGeom>
          <a:noFill/>
          <a:ln>
            <a:noFill/>
          </a:ln>
        </p:spPr>
        <p:txBody>
          <a:bodyPr spcFirstLastPara="1" wrap="square" lIns="91425" tIns="91425" rIns="91425" bIns="91425" anchor="t" anchorCtr="0"/>
          <a:lstStyle>
            <a:lvl1pPr marL="457200" marR="0" lvl="0" indent="-381000" algn="l" rtl="0">
              <a:lnSpc>
                <a:spcPct val="115000"/>
              </a:lnSpc>
              <a:spcBef>
                <a:spcPts val="0"/>
              </a:spcBef>
              <a:spcAft>
                <a:spcPts val="0"/>
              </a:spcAft>
              <a:buClr>
                <a:schemeClr val="dk2"/>
              </a:buClr>
              <a:buSzPts val="2400"/>
              <a:buFont typeface="Arial"/>
              <a:buChar char="●"/>
              <a:defRPr sz="2400" b="0" i="0" u="none" strike="noStrike" cap="none">
                <a:solidFill>
                  <a:schemeClr val="dk2"/>
                </a:solidFill>
                <a:latin typeface="Arial"/>
                <a:ea typeface="Arial"/>
                <a:cs typeface="Arial"/>
                <a:sym typeface="Arial"/>
              </a:defRPr>
            </a:lvl1pPr>
            <a:lvl2pPr marL="914400" marR="0" lvl="1"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2pPr>
            <a:lvl3pPr marL="1371600" marR="0" lvl="2"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3pPr>
            <a:lvl4pPr marL="1828800" marR="0" lvl="3"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4pPr>
            <a:lvl5pPr marL="2286000" marR="0" lvl="4"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5pPr>
            <a:lvl6pPr marL="2743200" marR="0" lvl="5"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6pPr>
            <a:lvl7pPr marL="3200400" marR="0" lvl="6"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7pPr>
            <a:lvl8pPr marL="3657600" marR="0" lvl="7"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8pPr>
            <a:lvl9pPr marL="4114800" marR="0" lvl="8" indent="-349250" algn="l" rtl="0">
              <a:lnSpc>
                <a:spcPct val="115000"/>
              </a:lnSpc>
              <a:spcBef>
                <a:spcPts val="2100"/>
              </a:spcBef>
              <a:spcAft>
                <a:spcPts val="2100"/>
              </a:spcAft>
              <a:buClr>
                <a:schemeClr val="dk2"/>
              </a:buClr>
              <a:buSzPts val="1900"/>
              <a:buFont typeface="Arial"/>
              <a:buChar char="■"/>
              <a:defRPr sz="1900" b="0" i="0" u="none" strike="noStrike" cap="none">
                <a:solidFill>
                  <a:schemeClr val="dk2"/>
                </a:solidFill>
                <a:latin typeface="Arial"/>
                <a:ea typeface="Arial"/>
                <a:cs typeface="Arial"/>
                <a:sym typeface="Arial"/>
              </a:defRPr>
            </a:lvl9pPr>
          </a:lstStyle>
          <a:p>
            <a:endParaRPr/>
          </a:p>
        </p:txBody>
      </p:sp>
      <p:sp>
        <p:nvSpPr>
          <p:cNvPr id="8" name="Shape 8"/>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r" rtl="0">
              <a:lnSpc>
                <a:spcPct val="100000"/>
              </a:lnSpc>
              <a:spcBef>
                <a:spcPts val="0"/>
              </a:spcBef>
              <a:spcAft>
                <a:spcPts val="0"/>
              </a:spcAft>
              <a:buClr>
                <a:schemeClr val="dk2"/>
              </a:buClr>
              <a:buSzPts val="1300"/>
              <a:buFont typeface="Arial"/>
              <a:buNone/>
              <a:defRPr sz="13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chemeClr val="dk2"/>
              </a:buClr>
              <a:buSzPts val="1300"/>
              <a:buFont typeface="Arial"/>
              <a:buNone/>
              <a:defRPr sz="13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chemeClr val="dk2"/>
              </a:buClr>
              <a:buSzPts val="1300"/>
              <a:buFont typeface="Arial"/>
              <a:buNone/>
              <a:defRPr sz="13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chemeClr val="dk2"/>
              </a:buClr>
              <a:buSzPts val="1300"/>
              <a:buFont typeface="Arial"/>
              <a:buNone/>
              <a:defRPr sz="13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chemeClr val="dk2"/>
              </a:buClr>
              <a:buSzPts val="1300"/>
              <a:buFont typeface="Arial"/>
              <a:buNone/>
              <a:defRPr sz="13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chemeClr val="dk2"/>
              </a:buClr>
              <a:buSzPts val="1300"/>
              <a:buFont typeface="Arial"/>
              <a:buNone/>
              <a:defRPr sz="13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chemeClr val="dk2"/>
              </a:buClr>
              <a:buSzPts val="1300"/>
              <a:buFont typeface="Arial"/>
              <a:buNone/>
              <a:defRPr sz="13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chemeClr val="dk2"/>
              </a:buClr>
              <a:buSzPts val="1300"/>
              <a:buFont typeface="Arial"/>
              <a:buNone/>
              <a:defRPr sz="13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chemeClr val="dk2"/>
              </a:buClr>
              <a:buSzPts val="1300"/>
              <a:buFont typeface="Arial"/>
              <a:buNone/>
              <a:defRPr sz="1300" b="0" i="0" u="none" strike="noStrike" cap="none">
                <a:solidFill>
                  <a:schemeClr val="dk2"/>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
        <p:cNvGrpSpPr/>
        <p:nvPr/>
      </p:nvGrpSpPr>
      <p:grpSpPr>
        <a:xfrm>
          <a:off x="0" y="0"/>
          <a:ext cx="0" cy="0"/>
          <a:chOff x="0" y="0"/>
          <a:chExt cx="0" cy="0"/>
        </a:xfrm>
      </p:grpSpPr>
      <p:sp>
        <p:nvSpPr>
          <p:cNvPr id="7" name="Google Shape;7;p1"/>
          <p:cNvSpPr txBox="1">
            <a:spLocks noGrp="1"/>
          </p:cNvSpPr>
          <p:nvPr>
            <p:ph type="title"/>
          </p:nvPr>
        </p:nvSpPr>
        <p:spPr>
          <a:xfrm>
            <a:off x="623888" y="417600"/>
            <a:ext cx="10944225" cy="906375"/>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8" name="Google Shape;8;p1"/>
          <p:cNvSpPr txBox="1">
            <a:spLocks noGrp="1"/>
          </p:cNvSpPr>
          <p:nvPr>
            <p:ph type="body" idx="1"/>
          </p:nvPr>
        </p:nvSpPr>
        <p:spPr>
          <a:xfrm>
            <a:off x="623888" y="1704975"/>
            <a:ext cx="10944225" cy="4285174"/>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cxnSp>
        <p:nvCxnSpPr>
          <p:cNvPr id="9" name="Google Shape;9;p1"/>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10" name="Google Shape;10;p1"/>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i="0" u="none" strike="noStrike" cap="none">
                <a:solidFill>
                  <a:schemeClr val="lt2"/>
                </a:solidFill>
                <a:latin typeface="Arial"/>
                <a:ea typeface="Arial"/>
                <a:cs typeface="Arial"/>
                <a:sym typeface="Arial"/>
              </a:defRPr>
            </a:lvl1pPr>
            <a:lvl2pPr marL="0" marR="0" lvl="1" indent="0" algn="l" rtl="0">
              <a:spcBef>
                <a:spcPts val="0"/>
              </a:spcBef>
              <a:buNone/>
              <a:defRPr sz="800" b="1" i="0" u="none" strike="noStrike" cap="none">
                <a:solidFill>
                  <a:schemeClr val="lt2"/>
                </a:solidFill>
                <a:latin typeface="Arial"/>
                <a:ea typeface="Arial"/>
                <a:cs typeface="Arial"/>
                <a:sym typeface="Arial"/>
              </a:defRPr>
            </a:lvl2pPr>
            <a:lvl3pPr marL="0" marR="0" lvl="2" indent="0" algn="l" rtl="0">
              <a:spcBef>
                <a:spcPts val="0"/>
              </a:spcBef>
              <a:buNone/>
              <a:defRPr sz="800" b="1" i="0" u="none" strike="noStrike" cap="none">
                <a:solidFill>
                  <a:schemeClr val="lt2"/>
                </a:solidFill>
                <a:latin typeface="Arial"/>
                <a:ea typeface="Arial"/>
                <a:cs typeface="Arial"/>
                <a:sym typeface="Arial"/>
              </a:defRPr>
            </a:lvl3pPr>
            <a:lvl4pPr marL="0" marR="0" lvl="3" indent="0" algn="l" rtl="0">
              <a:spcBef>
                <a:spcPts val="0"/>
              </a:spcBef>
              <a:buNone/>
              <a:defRPr sz="800" b="1" i="0" u="none" strike="noStrike" cap="none">
                <a:solidFill>
                  <a:schemeClr val="lt2"/>
                </a:solidFill>
                <a:latin typeface="Arial"/>
                <a:ea typeface="Arial"/>
                <a:cs typeface="Arial"/>
                <a:sym typeface="Arial"/>
              </a:defRPr>
            </a:lvl4pPr>
            <a:lvl5pPr marL="0" marR="0" lvl="4" indent="0" algn="l" rtl="0">
              <a:spcBef>
                <a:spcPts val="0"/>
              </a:spcBef>
              <a:buNone/>
              <a:defRPr sz="800" b="1" i="0" u="none" strike="noStrike" cap="none">
                <a:solidFill>
                  <a:schemeClr val="lt2"/>
                </a:solidFill>
                <a:latin typeface="Arial"/>
                <a:ea typeface="Arial"/>
                <a:cs typeface="Arial"/>
                <a:sym typeface="Arial"/>
              </a:defRPr>
            </a:lvl5pPr>
            <a:lvl6pPr marL="0" marR="0" lvl="5" indent="0" algn="l" rtl="0">
              <a:spcBef>
                <a:spcPts val="0"/>
              </a:spcBef>
              <a:buNone/>
              <a:defRPr sz="800" b="1" i="0" u="none" strike="noStrike" cap="none">
                <a:solidFill>
                  <a:schemeClr val="lt2"/>
                </a:solidFill>
                <a:latin typeface="Arial"/>
                <a:ea typeface="Arial"/>
                <a:cs typeface="Arial"/>
                <a:sym typeface="Arial"/>
              </a:defRPr>
            </a:lvl6pPr>
            <a:lvl7pPr marL="0" marR="0" lvl="6" indent="0" algn="l" rtl="0">
              <a:spcBef>
                <a:spcPts val="0"/>
              </a:spcBef>
              <a:buNone/>
              <a:defRPr sz="800" b="1" i="0" u="none" strike="noStrike" cap="none">
                <a:solidFill>
                  <a:schemeClr val="lt2"/>
                </a:solidFill>
                <a:latin typeface="Arial"/>
                <a:ea typeface="Arial"/>
                <a:cs typeface="Arial"/>
                <a:sym typeface="Arial"/>
              </a:defRPr>
            </a:lvl7pPr>
            <a:lvl8pPr marL="0" marR="0" lvl="7" indent="0" algn="l" rtl="0">
              <a:spcBef>
                <a:spcPts val="0"/>
              </a:spcBef>
              <a:buNone/>
              <a:defRPr sz="800" b="1" i="0" u="none" strike="noStrike" cap="none">
                <a:solidFill>
                  <a:schemeClr val="lt2"/>
                </a:solidFill>
                <a:latin typeface="Arial"/>
                <a:ea typeface="Arial"/>
                <a:cs typeface="Arial"/>
                <a:sym typeface="Arial"/>
              </a:defRPr>
            </a:lvl8pPr>
            <a:lvl9pPr marL="0" marR="0" lvl="8" indent="0" algn="l" rtl="0">
              <a:spcBef>
                <a:spcPts val="0"/>
              </a:spcBef>
              <a:buNone/>
              <a:defRPr sz="800" b="1" i="0" u="none" strike="noStrike" cap="none">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pic>
        <p:nvPicPr>
          <p:cNvPr id="11" name="Google Shape;11;p1"/>
          <p:cNvPicPr preferRelativeResize="0"/>
          <p:nvPr/>
        </p:nvPicPr>
        <p:blipFill rotWithShape="1">
          <a:blip r:embed="rId36">
            <a:alphaModFix/>
          </a:blip>
          <a:srcRect/>
          <a:stretch/>
        </p:blipFill>
        <p:spPr>
          <a:xfrm>
            <a:off x="622609" y="6376789"/>
            <a:ext cx="926438" cy="282488"/>
          </a:xfrm>
          <a:prstGeom prst="rect">
            <a:avLst/>
          </a:prstGeom>
          <a:noFill/>
          <a:ln>
            <a:noFill/>
          </a:ln>
        </p:spPr>
      </p:pic>
      <p:sp>
        <p:nvSpPr>
          <p:cNvPr id="12" name="Google Shape;12;p1"/>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132243347"/>
      </p:ext>
    </p:extLst>
  </p:cSld>
  <p:clrMap bg1="lt1" tx1="dk1" bg2="dk2" tx2="lt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 id="2147483680" r:id="rId19"/>
    <p:sldLayoutId id="2147483681" r:id="rId20"/>
    <p:sldLayoutId id="2147483682" r:id="rId21"/>
    <p:sldLayoutId id="2147483683" r:id="rId22"/>
    <p:sldLayoutId id="2147483684" r:id="rId23"/>
    <p:sldLayoutId id="2147483685" r:id="rId24"/>
    <p:sldLayoutId id="2147483686" r:id="rId25"/>
    <p:sldLayoutId id="2147483687" r:id="rId26"/>
    <p:sldLayoutId id="2147483688" r:id="rId27"/>
    <p:sldLayoutId id="2147483689" r:id="rId28"/>
    <p:sldLayoutId id="2147483690" r:id="rId29"/>
    <p:sldLayoutId id="2147483691" r:id="rId30"/>
    <p:sldLayoutId id="2147483692" r:id="rId31"/>
    <p:sldLayoutId id="2147483693" r:id="rId32"/>
    <p:sldLayoutId id="2147483694" r:id="rId33"/>
    <p:sldLayoutId id="2147483695" r:id="rId3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7.png"/></Relationships>
</file>

<file path=ppt/slides/_rels/slide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Shape 514"/>
        <p:cNvGrpSpPr/>
        <p:nvPr/>
      </p:nvGrpSpPr>
      <p:grpSpPr>
        <a:xfrm>
          <a:off x="0" y="0"/>
          <a:ext cx="0" cy="0"/>
          <a:chOff x="0" y="0"/>
          <a:chExt cx="0" cy="0"/>
        </a:xfrm>
      </p:grpSpPr>
      <p:sp>
        <p:nvSpPr>
          <p:cNvPr id="515" name="Google Shape;515;p72"/>
          <p:cNvSpPr txBox="1">
            <a:spLocks noGrp="1"/>
          </p:cNvSpPr>
          <p:nvPr>
            <p:ph type="ctrTitle"/>
          </p:nvPr>
        </p:nvSpPr>
        <p:spPr>
          <a:xfrm>
            <a:off x="630353" y="1681201"/>
            <a:ext cx="4978400" cy="2063261"/>
          </a:xfrm>
          <a:prstGeom prst="rect">
            <a:avLst/>
          </a:prstGeom>
          <a:noFill/>
          <a:ln>
            <a:noFill/>
          </a:ln>
        </p:spPr>
        <p:txBody>
          <a:bodyPr spcFirstLastPara="1" wrap="square" lIns="0" tIns="0" rIns="0" bIns="0" anchor="t" anchorCtr="0">
            <a:noAutofit/>
          </a:bodyPr>
          <a:lstStyle/>
          <a:p>
            <a:pPr marL="0" marR="0" lvl="0" indent="0" algn="l" rtl="0">
              <a:lnSpc>
                <a:spcPct val="110526"/>
              </a:lnSpc>
              <a:spcBef>
                <a:spcPts val="0"/>
              </a:spcBef>
              <a:spcAft>
                <a:spcPts val="0"/>
              </a:spcAft>
              <a:buClr>
                <a:schemeClr val="lt2"/>
              </a:buClr>
              <a:buFont typeface="Times New Roman"/>
              <a:buNone/>
            </a:pPr>
            <a:r>
              <a:rPr lang="pl-PL" sz="3800" b="1" i="0" u="none" strike="noStrike" cap="none" dirty="0" err="1">
                <a:solidFill>
                  <a:schemeClr val="lt2"/>
                </a:solidFill>
                <a:latin typeface="Times New Roman"/>
                <a:ea typeface="Times New Roman"/>
                <a:cs typeface="Times New Roman"/>
                <a:sym typeface="Times New Roman"/>
              </a:rPr>
              <a:t>Grammar</a:t>
            </a:r>
            <a:br>
              <a:rPr lang="pl-PL" dirty="0"/>
            </a:br>
            <a:r>
              <a:rPr lang="pl-PL" dirty="0"/>
              <a:t>B2</a:t>
            </a:r>
            <a:br>
              <a:rPr lang="pl-PL" dirty="0"/>
            </a:br>
            <a:r>
              <a:rPr lang="pl-PL" dirty="0" err="1"/>
              <a:t>future</a:t>
            </a:r>
            <a:r>
              <a:rPr lang="pl-PL" dirty="0"/>
              <a:t> </a:t>
            </a:r>
            <a:r>
              <a:rPr lang="pl-PL" dirty="0" err="1"/>
              <a:t>forms</a:t>
            </a:r>
            <a:endParaRPr sz="3800" b="1" i="0" u="none" strike="noStrike" cap="none" dirty="0">
              <a:solidFill>
                <a:schemeClr val="lt2"/>
              </a:solidFill>
              <a:latin typeface="Times New Roman"/>
              <a:ea typeface="Times New Roman"/>
              <a:cs typeface="Times New Roman"/>
              <a:sym typeface="Times New Roman"/>
            </a:endParaRPr>
          </a:p>
        </p:txBody>
      </p:sp>
      <p:sp>
        <p:nvSpPr>
          <p:cNvPr id="519" name="Google Shape;519;p72"/>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GB" sz="800" b="1" i="0" u="none" strike="noStrike" kern="0" cap="none" spc="0" normalizeH="0" baseline="0" noProof="0">
                <a:ln>
                  <a:noFill/>
                </a:ln>
                <a:solidFill>
                  <a:srgbClr val="003057"/>
                </a:solidFill>
                <a:effectLst/>
                <a:uLnTx/>
                <a:uFillTx/>
                <a:latin typeface="Arial"/>
                <a:ea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1</a:t>
            </a:fld>
            <a:endParaRPr kumimoji="0" sz="800" b="1" i="0" u="none" strike="noStrike" kern="0" cap="none" spc="0" normalizeH="0" baseline="0" noProof="0">
              <a:ln>
                <a:noFill/>
              </a:ln>
              <a:solidFill>
                <a:srgbClr val="003057"/>
              </a:solidFill>
              <a:effectLst/>
              <a:uLnTx/>
              <a:uFillTx/>
              <a:latin typeface="Arial"/>
              <a:ea typeface="Arial"/>
              <a:cs typeface="Arial"/>
              <a:sym typeface="Arial"/>
            </a:endParaRPr>
          </a:p>
        </p:txBody>
      </p:sp>
      <p:cxnSp>
        <p:nvCxnSpPr>
          <p:cNvPr id="522" name="Google Shape;522;p72"/>
          <p:cNvCxnSpPr/>
          <p:nvPr/>
        </p:nvCxnSpPr>
        <p:spPr>
          <a:xfrm>
            <a:off x="11339674" y="6520813"/>
            <a:ext cx="0" cy="86400"/>
          </a:xfrm>
          <a:prstGeom prst="straightConnector1">
            <a:avLst/>
          </a:prstGeom>
          <a:noFill/>
          <a:ln w="9525" cap="flat" cmpd="sng">
            <a:solidFill>
              <a:schemeClr val="lt2"/>
            </a:solidFill>
            <a:prstDash val="solid"/>
            <a:round/>
            <a:headEnd type="none" w="sm" len="sm"/>
            <a:tailEnd type="none" w="sm" len="sm"/>
          </a:ln>
        </p:spPr>
      </p:cxnSp>
      <p:pic>
        <p:nvPicPr>
          <p:cNvPr id="9" name="Picture 8">
            <a:extLst>
              <a:ext uri="{FF2B5EF4-FFF2-40B4-BE49-F238E27FC236}">
                <a16:creationId xmlns:a16="http://schemas.microsoft.com/office/drawing/2014/main" id="{8C61F1FC-170E-49C8-A65C-9763D1CAD39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1257" y="170583"/>
            <a:ext cx="1629740" cy="1287157"/>
          </a:xfrm>
          <a:prstGeom prst="rect">
            <a:avLst/>
          </a:prstGeom>
        </p:spPr>
      </p:pic>
      <p:sp>
        <p:nvSpPr>
          <p:cNvPr id="12" name="Google Shape;516;p72">
            <a:extLst>
              <a:ext uri="{FF2B5EF4-FFF2-40B4-BE49-F238E27FC236}">
                <a16:creationId xmlns:a16="http://schemas.microsoft.com/office/drawing/2014/main" id="{750676B8-01F4-467A-849A-BDAB2B8DE0F2}"/>
              </a:ext>
            </a:extLst>
          </p:cNvPr>
          <p:cNvSpPr txBox="1">
            <a:spLocks/>
          </p:cNvSpPr>
          <p:nvPr/>
        </p:nvSpPr>
        <p:spPr>
          <a:xfrm>
            <a:off x="628654" y="4534278"/>
            <a:ext cx="4592145" cy="1130791"/>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0" marR="0" lvl="0" indent="0" algn="l" rtl="0">
              <a:lnSpc>
                <a:spcPct val="133333"/>
              </a:lnSpc>
              <a:spcBef>
                <a:spcPts val="0"/>
              </a:spcBef>
              <a:spcAft>
                <a:spcPts val="0"/>
              </a:spcAft>
              <a:buClr>
                <a:schemeClr val="lt2"/>
              </a:buClr>
              <a:buSzPts val="1400"/>
              <a:buFont typeface="Arial"/>
              <a:buNone/>
              <a:defRPr sz="1800" b="0" i="0" u="none" strike="noStrike" cap="none">
                <a:solidFill>
                  <a:schemeClr val="lt2"/>
                </a:solidFill>
                <a:latin typeface="Arial"/>
                <a:ea typeface="Arial"/>
                <a:cs typeface="Arial"/>
                <a:sym typeface="Arial"/>
              </a:defRPr>
            </a:lvl1pPr>
            <a:lvl2pPr marL="457200" marR="0" lvl="1" indent="0" algn="ctr" rtl="0">
              <a:lnSpc>
                <a:spcPct val="122222"/>
              </a:lnSpc>
              <a:spcBef>
                <a:spcPts val="0"/>
              </a:spcBef>
              <a:spcAft>
                <a:spcPts val="0"/>
              </a:spcAft>
              <a:buClr>
                <a:schemeClr val="lt2"/>
              </a:buClr>
              <a:buSzPts val="1800"/>
              <a:buFont typeface="Arial"/>
              <a:buNone/>
              <a:defRPr sz="1800" b="0" i="0" u="none" strike="noStrike" cap="none">
                <a:solidFill>
                  <a:srgbClr val="888888"/>
                </a:solidFill>
                <a:latin typeface="Arial"/>
                <a:ea typeface="Arial"/>
                <a:cs typeface="Arial"/>
                <a:sym typeface="Arial"/>
              </a:defRPr>
            </a:lvl2pPr>
            <a:lvl3pPr marL="914400" marR="0" lvl="2" indent="0" algn="ctr" rtl="0">
              <a:lnSpc>
                <a:spcPct val="122222"/>
              </a:lnSpc>
              <a:spcBef>
                <a:spcPts val="0"/>
              </a:spcBef>
              <a:spcAft>
                <a:spcPts val="0"/>
              </a:spcAft>
              <a:buClr>
                <a:schemeClr val="accent4"/>
              </a:buClr>
              <a:buSzPts val="1800"/>
              <a:buFont typeface="Arial"/>
              <a:buNone/>
              <a:defRPr sz="1800" b="0" i="0" u="none" strike="noStrike" cap="none">
                <a:solidFill>
                  <a:srgbClr val="888888"/>
                </a:solidFill>
                <a:latin typeface="Arial"/>
                <a:ea typeface="Arial"/>
                <a:cs typeface="Arial"/>
                <a:sym typeface="Arial"/>
              </a:defRPr>
            </a:lvl3pPr>
            <a:lvl4pPr marL="1371600" marR="0" lvl="3" indent="0" algn="ctr" rtl="0">
              <a:lnSpc>
                <a:spcPct val="125000"/>
              </a:lnSpc>
              <a:spcBef>
                <a:spcPts val="0"/>
              </a:spcBef>
              <a:spcAft>
                <a:spcPts val="0"/>
              </a:spcAft>
              <a:buClr>
                <a:schemeClr val="dk1"/>
              </a:buClr>
              <a:buSzPts val="1400"/>
              <a:buFont typeface="Arial"/>
              <a:buNone/>
              <a:defRPr sz="1200" b="0" i="0" u="none" strike="noStrike" cap="none">
                <a:solidFill>
                  <a:srgbClr val="888888"/>
                </a:solidFill>
                <a:latin typeface="Arial"/>
                <a:ea typeface="Arial"/>
                <a:cs typeface="Arial"/>
                <a:sym typeface="Arial"/>
              </a:defRPr>
            </a:lvl4pPr>
            <a:lvl5pPr marL="1828800" marR="0" lvl="4" indent="0" algn="ctr" rtl="0">
              <a:lnSpc>
                <a:spcPct val="100000"/>
              </a:lnSpc>
              <a:spcBef>
                <a:spcPts val="850"/>
              </a:spcBef>
              <a:spcAft>
                <a:spcPts val="0"/>
              </a:spcAft>
              <a:buClr>
                <a:srgbClr val="888888"/>
              </a:buClr>
              <a:buSzPts val="1800"/>
              <a:buFont typeface="Arial"/>
              <a:buNone/>
              <a:defRPr sz="1800" b="0" i="0" u="none" strike="noStrike" cap="none">
                <a:solidFill>
                  <a:srgbClr val="888888"/>
                </a:solidFill>
                <a:latin typeface="Arial"/>
                <a:ea typeface="Arial"/>
                <a:cs typeface="Arial"/>
                <a:sym typeface="Arial"/>
              </a:defRPr>
            </a:lvl5pPr>
            <a:lvl6pPr marL="2286000" marR="0" lvl="5" indent="0"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6pPr>
            <a:lvl7pPr marL="2743200" marR="0" lvl="6" indent="0"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7pPr>
            <a:lvl8pPr marL="3200400" marR="0" lvl="7" indent="0"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8pPr>
            <a:lvl9pPr marL="3657600" marR="0" lvl="8" indent="0"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9pPr>
          </a:lstStyle>
          <a:p>
            <a:pPr marL="0" marR="0" lvl="0" indent="0" algn="l" defTabSz="914400" rtl="0" eaLnBrk="1" fontAlgn="auto" latinLnBrk="0" hangingPunct="1">
              <a:lnSpc>
                <a:spcPct val="133333"/>
              </a:lnSpc>
              <a:spcBef>
                <a:spcPts val="0"/>
              </a:spcBef>
              <a:spcAft>
                <a:spcPts val="0"/>
              </a:spcAft>
              <a:buClr>
                <a:srgbClr val="003057"/>
              </a:buClr>
              <a:buSzPts val="1400"/>
              <a:buFont typeface="Arial"/>
              <a:buNone/>
              <a:tabLst/>
              <a:defRPr/>
            </a:pPr>
            <a:r>
              <a:rPr kumimoji="0" lang="en-US" sz="1800" b="0" i="0" u="none" strike="noStrike" kern="0" cap="none" spc="0" normalizeH="0" baseline="0" noProof="0" dirty="0">
                <a:ln>
                  <a:noFill/>
                </a:ln>
                <a:solidFill>
                  <a:srgbClr val="003057"/>
                </a:solidFill>
                <a:effectLst/>
                <a:uLnTx/>
                <a:uFillTx/>
                <a:latin typeface="Arial"/>
                <a:cs typeface="Arial"/>
                <a:sym typeface="Arial"/>
              </a:rPr>
              <a:t>Recommended for:</a:t>
            </a:r>
          </a:p>
          <a:p>
            <a:pPr marL="0" marR="0" lvl="0" indent="0" algn="l" defTabSz="914400" rtl="0" eaLnBrk="1" fontAlgn="auto" latinLnBrk="0" hangingPunct="1">
              <a:lnSpc>
                <a:spcPct val="133333"/>
              </a:lnSpc>
              <a:spcBef>
                <a:spcPts val="0"/>
              </a:spcBef>
              <a:spcAft>
                <a:spcPts val="0"/>
              </a:spcAft>
              <a:buClr>
                <a:srgbClr val="003057"/>
              </a:buClr>
              <a:buSzPts val="1400"/>
              <a:buFont typeface="Arial"/>
              <a:buNone/>
              <a:tabLst/>
              <a:defRPr/>
            </a:pPr>
            <a:r>
              <a:rPr kumimoji="0" lang="en-US" sz="1800" b="1" i="0" u="none" strike="noStrike" kern="0" cap="none" spc="0" normalizeH="0" baseline="0" noProof="0" dirty="0">
                <a:ln>
                  <a:noFill/>
                </a:ln>
                <a:solidFill>
                  <a:srgbClr val="003057"/>
                </a:solidFill>
                <a:effectLst/>
                <a:uLnTx/>
                <a:uFillTx/>
                <a:latin typeface="Arial"/>
                <a:cs typeface="Arial"/>
                <a:sym typeface="Arial"/>
              </a:rPr>
              <a:t>Gold Experience</a:t>
            </a:r>
          </a:p>
          <a:p>
            <a:pPr marL="0" marR="0" lvl="0" indent="0" algn="l" defTabSz="914400" rtl="0" eaLnBrk="1" fontAlgn="auto" latinLnBrk="0" hangingPunct="1">
              <a:lnSpc>
                <a:spcPct val="133333"/>
              </a:lnSpc>
              <a:spcBef>
                <a:spcPts val="0"/>
              </a:spcBef>
              <a:spcAft>
                <a:spcPts val="0"/>
              </a:spcAft>
              <a:buClr>
                <a:srgbClr val="003057"/>
              </a:buClr>
              <a:buSzPts val="1400"/>
              <a:buFont typeface="Arial"/>
              <a:buNone/>
              <a:tabLst/>
              <a:defRPr/>
            </a:pPr>
            <a:r>
              <a:rPr kumimoji="0" lang="en-US" sz="1800" b="1" i="0" u="none" strike="noStrike" kern="0" cap="none" spc="0" normalizeH="0" baseline="0" noProof="0" dirty="0">
                <a:ln>
                  <a:noFill/>
                </a:ln>
                <a:solidFill>
                  <a:srgbClr val="003057"/>
                </a:solidFill>
                <a:effectLst/>
                <a:uLnTx/>
                <a:uFillTx/>
                <a:latin typeface="Arial"/>
                <a:cs typeface="Arial"/>
                <a:sym typeface="Arial"/>
              </a:rPr>
              <a:t>Focus</a:t>
            </a:r>
          </a:p>
          <a:p>
            <a:pPr marL="0" marR="0" lvl="0" indent="0" algn="l" defTabSz="914400" rtl="0" eaLnBrk="1" fontAlgn="auto" latinLnBrk="0" hangingPunct="1">
              <a:lnSpc>
                <a:spcPct val="133333"/>
              </a:lnSpc>
              <a:spcBef>
                <a:spcPts val="0"/>
              </a:spcBef>
              <a:spcAft>
                <a:spcPts val="0"/>
              </a:spcAft>
              <a:buClr>
                <a:srgbClr val="003057"/>
              </a:buClr>
              <a:buSzPts val="1400"/>
              <a:buFont typeface="Arial"/>
              <a:buNone/>
              <a:tabLst/>
              <a:defRPr/>
            </a:pPr>
            <a:r>
              <a:rPr kumimoji="0" lang="en-US" sz="1800" b="1" i="0" u="none" strike="noStrike" kern="0" cap="none" spc="0" normalizeH="0" baseline="0" noProof="0" dirty="0">
                <a:ln>
                  <a:noFill/>
                </a:ln>
                <a:solidFill>
                  <a:srgbClr val="003057"/>
                </a:solidFill>
                <a:effectLst/>
                <a:uLnTx/>
                <a:uFillTx/>
                <a:latin typeface="Arial"/>
                <a:cs typeface="Arial"/>
                <a:sym typeface="Arial"/>
              </a:rPr>
              <a:t>High Note</a:t>
            </a:r>
          </a:p>
          <a:p>
            <a:pPr marL="0" marR="0" lvl="0" indent="0" algn="l" defTabSz="914400" rtl="0" eaLnBrk="1" fontAlgn="auto" latinLnBrk="0" hangingPunct="1">
              <a:lnSpc>
                <a:spcPct val="133333"/>
              </a:lnSpc>
              <a:spcBef>
                <a:spcPts val="0"/>
              </a:spcBef>
              <a:spcAft>
                <a:spcPts val="0"/>
              </a:spcAft>
              <a:buClr>
                <a:srgbClr val="003057"/>
              </a:buClr>
              <a:buSzPts val="1400"/>
              <a:buFont typeface="Arial"/>
              <a:buNone/>
              <a:tabLst/>
              <a:defRPr/>
            </a:pPr>
            <a:endParaRPr kumimoji="0" lang="en-US" sz="1800" b="0" i="0" u="none" strike="noStrike" kern="0" cap="none" spc="0" normalizeH="0" baseline="0" noProof="0" dirty="0">
              <a:ln>
                <a:noFill/>
              </a:ln>
              <a:solidFill>
                <a:srgbClr val="003057"/>
              </a:solidFill>
              <a:effectLst/>
              <a:uLnTx/>
              <a:uFillTx/>
              <a:latin typeface="Arial"/>
              <a:cs typeface="Arial"/>
              <a:sym typeface="Arial"/>
            </a:endParaRPr>
          </a:p>
        </p:txBody>
      </p:sp>
      <p:sp>
        <p:nvSpPr>
          <p:cNvPr id="15" name="Google Shape;517;p72">
            <a:extLst>
              <a:ext uri="{FF2B5EF4-FFF2-40B4-BE49-F238E27FC236}">
                <a16:creationId xmlns:a16="http://schemas.microsoft.com/office/drawing/2014/main" id="{9E7443F2-ADCF-44DA-B96A-6A7DA36E8660}"/>
              </a:ext>
            </a:extLst>
          </p:cNvPr>
          <p:cNvSpPr txBox="1">
            <a:spLocks noGrp="1"/>
          </p:cNvSpPr>
          <p:nvPr>
            <p:ph type="body" idx="2"/>
          </p:nvPr>
        </p:nvSpPr>
        <p:spPr>
          <a:xfrm>
            <a:off x="626150" y="6371879"/>
            <a:ext cx="5287404" cy="285750"/>
          </a:xfrm>
          <a:prstGeom prst="rect">
            <a:avLst/>
          </a:prstGeom>
          <a:noFill/>
          <a:ln>
            <a:noFill/>
          </a:ln>
        </p:spPr>
        <p:txBody>
          <a:bodyPr spcFirstLastPara="1" wrap="square" lIns="0" tIns="0" rIns="0" bIns="0" anchor="t" anchorCtr="0">
            <a:noAutofit/>
          </a:bodyPr>
          <a:lstStyle/>
          <a:p>
            <a:pPr marL="0" marR="0" lvl="0" indent="0" algn="l" rtl="0">
              <a:lnSpc>
                <a:spcPct val="122222"/>
              </a:lnSpc>
              <a:spcBef>
                <a:spcPts val="0"/>
              </a:spcBef>
              <a:spcAft>
                <a:spcPts val="0"/>
              </a:spcAft>
              <a:buClr>
                <a:schemeClr val="lt2"/>
              </a:buClr>
              <a:buFont typeface="Arial"/>
              <a:buNone/>
            </a:pPr>
            <a:r>
              <a:rPr lang="pl-PL" sz="1800" b="0" i="0" u="none" strike="noStrike" cap="none" dirty="0">
                <a:solidFill>
                  <a:schemeClr val="lt2"/>
                </a:solidFill>
                <a:latin typeface="Arial"/>
                <a:ea typeface="Arial"/>
                <a:cs typeface="Arial"/>
                <a:sym typeface="Arial"/>
              </a:rPr>
              <a:t>2019</a:t>
            </a:r>
            <a:endParaRPr sz="1800" b="0" i="0" u="none" strike="noStrike" cap="none" dirty="0">
              <a:solidFill>
                <a:schemeClr val="lt2"/>
              </a:solidFill>
              <a:latin typeface="Arial"/>
              <a:ea typeface="Arial"/>
              <a:cs typeface="Arial"/>
              <a:sym typeface="Arial"/>
            </a:endParaRPr>
          </a:p>
        </p:txBody>
      </p:sp>
    </p:spTree>
    <p:extLst>
      <p:ext uri="{BB962C8B-B14F-4D97-AF65-F5344CB8AC3E}">
        <p14:creationId xmlns:p14="http://schemas.microsoft.com/office/powerpoint/2010/main" val="1135067003"/>
      </p:ext>
    </p:extLst>
  </p:cSld>
  <p:clrMapOvr>
    <a:masterClrMapping/>
  </p:clrMapOvr>
  <p:transition spd="med">
    <p:fade thruBlk="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Shape 63"/>
          <p:cNvSpPr txBox="1">
            <a:spLocks noGrp="1"/>
          </p:cNvSpPr>
          <p:nvPr>
            <p:ph type="title" idx="4294967295"/>
          </p:nvPr>
        </p:nvSpPr>
        <p:spPr>
          <a:xfrm>
            <a:off x="684838" y="766348"/>
            <a:ext cx="10058399" cy="1609344"/>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100"/>
              <a:buFont typeface="Rokkitt"/>
              <a:buNone/>
            </a:pPr>
            <a:r>
              <a:rPr lang="en-US" sz="4400" b="0" i="0" u="none" strike="noStrike" cap="none">
                <a:solidFill>
                  <a:srgbClr val="1C4587"/>
                </a:solidFill>
                <a:latin typeface="Open Sans"/>
                <a:ea typeface="Open Sans"/>
                <a:cs typeface="Open Sans"/>
                <a:sym typeface="Open Sans"/>
              </a:rPr>
              <a:t>There are many different ways we can talk about the future. </a:t>
            </a:r>
            <a:endParaRPr sz="4400" b="0" i="0" u="none" strike="noStrike" cap="none">
              <a:solidFill>
                <a:srgbClr val="1C4587"/>
              </a:solidFill>
              <a:latin typeface="Open Sans"/>
              <a:ea typeface="Open Sans"/>
              <a:cs typeface="Open Sans"/>
              <a:sym typeface="Open Sans"/>
            </a:endParaRPr>
          </a:p>
        </p:txBody>
      </p:sp>
      <p:sp>
        <p:nvSpPr>
          <p:cNvPr id="64" name="Shape 64"/>
          <p:cNvSpPr txBox="1">
            <a:spLocks noGrp="1"/>
          </p:cNvSpPr>
          <p:nvPr>
            <p:ph type="body" idx="4294967295"/>
          </p:nvPr>
        </p:nvSpPr>
        <p:spPr>
          <a:xfrm>
            <a:off x="684838" y="2739129"/>
            <a:ext cx="10058400" cy="22704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9E3611"/>
              </a:buClr>
              <a:buSzPts val="500"/>
              <a:buFont typeface="Noto Sans Symbols"/>
              <a:buNone/>
            </a:pPr>
            <a:r>
              <a:rPr lang="en-US" sz="2000" b="0" i="0" u="none" strike="noStrike" cap="none" dirty="0">
                <a:solidFill>
                  <a:srgbClr val="1C4587"/>
                </a:solidFill>
                <a:latin typeface="Open Sans"/>
                <a:ea typeface="Open Sans"/>
                <a:cs typeface="Open Sans"/>
                <a:sym typeface="Open Sans"/>
              </a:rPr>
              <a:t>Let’s look at the future with:</a:t>
            </a:r>
            <a:endParaRPr sz="2000" b="0" i="0" u="none" strike="noStrike" cap="none" dirty="0">
              <a:solidFill>
                <a:srgbClr val="1C4587"/>
              </a:solidFill>
              <a:latin typeface="Open Sans"/>
              <a:ea typeface="Open Sans"/>
              <a:cs typeface="Open Sans"/>
              <a:sym typeface="Open Sans"/>
            </a:endParaRPr>
          </a:p>
          <a:p>
            <a:pPr marL="457200" marR="0" lvl="0" indent="-457200" algn="l" rtl="0">
              <a:lnSpc>
                <a:spcPct val="90000"/>
              </a:lnSpc>
              <a:spcBef>
                <a:spcPts val="1200"/>
              </a:spcBef>
              <a:spcAft>
                <a:spcPts val="0"/>
              </a:spcAft>
              <a:buClr>
                <a:srgbClr val="1C4587"/>
              </a:buClr>
              <a:buSzPts val="1700"/>
              <a:buFont typeface="Open Sans"/>
              <a:buAutoNum type="arabicPeriod"/>
            </a:pPr>
            <a:r>
              <a:rPr lang="en-GB" sz="2000" b="0" i="1" u="none" strike="noStrike" cap="none" dirty="0">
                <a:solidFill>
                  <a:srgbClr val="1C4587"/>
                </a:solidFill>
                <a:latin typeface="Open Sans"/>
                <a:ea typeface="Open Sans"/>
                <a:cs typeface="Open Sans"/>
                <a:sym typeface="Open Sans"/>
              </a:rPr>
              <a:t>will, going to, </a:t>
            </a:r>
            <a:r>
              <a:rPr lang="en-GB" sz="2000" b="0" i="0" u="none" strike="noStrike" cap="none" dirty="0">
                <a:solidFill>
                  <a:srgbClr val="1C4587"/>
                </a:solidFill>
                <a:latin typeface="Open Sans"/>
                <a:ea typeface="Open Sans"/>
                <a:cs typeface="Open Sans"/>
                <a:sym typeface="Open Sans"/>
              </a:rPr>
              <a:t>present simple, and present continuous</a:t>
            </a:r>
            <a:endParaRPr lang="en-GB" dirty="0"/>
          </a:p>
          <a:p>
            <a:pPr marL="457200" marR="0" lvl="0" indent="-457200" algn="l" rtl="0">
              <a:lnSpc>
                <a:spcPct val="90000"/>
              </a:lnSpc>
              <a:spcBef>
                <a:spcPts val="1200"/>
              </a:spcBef>
              <a:spcAft>
                <a:spcPts val="0"/>
              </a:spcAft>
              <a:buClr>
                <a:srgbClr val="1C4587"/>
              </a:buClr>
              <a:buSzPts val="1700"/>
              <a:buFont typeface="Open Sans"/>
              <a:buAutoNum type="arabicPeriod"/>
            </a:pPr>
            <a:r>
              <a:rPr lang="en-GB" sz="2000" b="0" i="0" u="none" strike="noStrike" cap="none" dirty="0">
                <a:solidFill>
                  <a:srgbClr val="1C4587"/>
                </a:solidFill>
                <a:latin typeface="Open Sans"/>
                <a:ea typeface="Open Sans"/>
                <a:cs typeface="Open Sans"/>
                <a:sym typeface="Open Sans"/>
              </a:rPr>
              <a:t>future continuous, future perfect simple, and future perfect continuous</a:t>
            </a:r>
          </a:p>
          <a:p>
            <a:pPr marL="457200" marR="0" lvl="0" indent="-457200" algn="l" rtl="0">
              <a:lnSpc>
                <a:spcPct val="90000"/>
              </a:lnSpc>
              <a:spcBef>
                <a:spcPts val="1200"/>
              </a:spcBef>
              <a:spcAft>
                <a:spcPts val="0"/>
              </a:spcAft>
              <a:buClr>
                <a:srgbClr val="9E3611"/>
              </a:buClr>
              <a:buSzPts val="1700"/>
              <a:buFont typeface="Noto Sans Symbols"/>
              <a:buNone/>
            </a:pPr>
            <a:endParaRPr sz="2000" b="0" i="0" u="none" strike="noStrike" cap="none" dirty="0">
              <a:solidFill>
                <a:srgbClr val="1C4587"/>
              </a:solidFill>
              <a:latin typeface="Open Sans"/>
              <a:ea typeface="Open Sans"/>
              <a:cs typeface="Open Sans"/>
              <a:sym typeface="Open Sans"/>
            </a:endParaRPr>
          </a:p>
        </p:txBody>
      </p:sp>
      <p:sp>
        <p:nvSpPr>
          <p:cNvPr id="66" name="Shape 66"/>
          <p:cNvSpPr/>
          <p:nvPr/>
        </p:nvSpPr>
        <p:spPr>
          <a:xfrm>
            <a:off x="8903368" y="5226518"/>
            <a:ext cx="2791327" cy="1117385"/>
          </a:xfrm>
          <a:prstGeom prst="homePlate">
            <a:avLst>
              <a:gd name="adj" fmla="val 50000"/>
            </a:avLst>
          </a:prstGeom>
          <a:solidFill>
            <a:srgbClr val="00A7E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600"/>
              <a:buFont typeface="Open Sans"/>
              <a:buNone/>
            </a:pPr>
            <a:r>
              <a:rPr lang="en-US" sz="1600" b="0" i="0" u="none" strike="noStrike" cap="none">
                <a:solidFill>
                  <a:schemeClr val="lt1"/>
                </a:solidFill>
                <a:latin typeface="Open Sans"/>
                <a:ea typeface="Open Sans"/>
                <a:cs typeface="Open Sans"/>
                <a:sym typeface="Open Sans"/>
              </a:rPr>
              <a:t>When do we use the simple future forms?</a:t>
            </a:r>
            <a:endParaRPr sz="1600" b="0" i="0" u="none" strike="noStrike" cap="none">
              <a:solidFill>
                <a:schemeClr val="lt1"/>
              </a:solidFill>
              <a:latin typeface="Open Sans"/>
              <a:ea typeface="Open Sans"/>
              <a:cs typeface="Open Sans"/>
              <a:sym typeface="Open Sans"/>
            </a:endParaRPr>
          </a:p>
        </p:txBody>
      </p:sp>
      <p:sp>
        <p:nvSpPr>
          <p:cNvPr id="6" name="Google Shape;65;p15">
            <a:extLst>
              <a:ext uri="{FF2B5EF4-FFF2-40B4-BE49-F238E27FC236}">
                <a16:creationId xmlns:a16="http://schemas.microsoft.com/office/drawing/2014/main" id="{3982628D-C2AA-41C4-9138-C583A722160E}"/>
              </a:ext>
            </a:extLst>
          </p:cNvPr>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4">
                                            <p:txEl>
                                              <p:pRg st="0" end="0"/>
                                            </p:txEl>
                                          </p:spTgt>
                                        </p:tgtEl>
                                        <p:attrNameLst>
                                          <p:attrName>style.visibility</p:attrName>
                                        </p:attrNameLst>
                                      </p:cBhvr>
                                      <p:to>
                                        <p:strVal val="visible"/>
                                      </p:to>
                                    </p:set>
                                    <p:animEffect transition="in" filter="fade">
                                      <p:cBhvr>
                                        <p:cTn id="7" dur="500"/>
                                        <p:tgtEl>
                                          <p:spTgt spid="6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4">
                                            <p:txEl>
                                              <p:pRg st="1" end="1"/>
                                            </p:txEl>
                                          </p:spTgt>
                                        </p:tgtEl>
                                        <p:attrNameLst>
                                          <p:attrName>style.visibility</p:attrName>
                                        </p:attrNameLst>
                                      </p:cBhvr>
                                      <p:to>
                                        <p:strVal val="visible"/>
                                      </p:to>
                                    </p:set>
                                    <p:animEffect transition="in" filter="fade">
                                      <p:cBhvr>
                                        <p:cTn id="12" dur="500"/>
                                        <p:tgtEl>
                                          <p:spTgt spid="6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4">
                                            <p:txEl>
                                              <p:pRg st="2" end="2"/>
                                            </p:txEl>
                                          </p:spTgt>
                                        </p:tgtEl>
                                        <p:attrNameLst>
                                          <p:attrName>style.visibility</p:attrName>
                                        </p:attrNameLst>
                                      </p:cBhvr>
                                      <p:to>
                                        <p:strVal val="visible"/>
                                      </p:to>
                                    </p:set>
                                    <p:animEffect transition="in" filter="fade">
                                      <p:cBhvr>
                                        <p:cTn id="17" dur="500"/>
                                        <p:tgtEl>
                                          <p:spTgt spid="6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6"/>
                                        </p:tgtEl>
                                        <p:attrNameLst>
                                          <p:attrName>style.visibility</p:attrName>
                                        </p:attrNameLst>
                                      </p:cBhvr>
                                      <p:to>
                                        <p:strVal val="visible"/>
                                      </p:to>
                                    </p:set>
                                    <p:animEffect transition="in" filter="fade">
                                      <p:cBhvr>
                                        <p:cTn id="22"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CBE6F9"/>
        </a:solidFill>
        <a:effectLst/>
      </p:bgPr>
    </p:bg>
    <p:spTree>
      <p:nvGrpSpPr>
        <p:cNvPr id="1" name="Shape 70"/>
        <p:cNvGrpSpPr/>
        <p:nvPr/>
      </p:nvGrpSpPr>
      <p:grpSpPr>
        <a:xfrm>
          <a:off x="0" y="0"/>
          <a:ext cx="0" cy="0"/>
          <a:chOff x="0" y="0"/>
          <a:chExt cx="0" cy="0"/>
        </a:xfrm>
      </p:grpSpPr>
      <p:sp>
        <p:nvSpPr>
          <p:cNvPr id="71" name="Shape 71"/>
          <p:cNvSpPr txBox="1">
            <a:spLocks noGrp="1"/>
          </p:cNvSpPr>
          <p:nvPr>
            <p:ph type="title" idx="4294967295"/>
          </p:nvPr>
        </p:nvSpPr>
        <p:spPr>
          <a:xfrm>
            <a:off x="287638" y="134295"/>
            <a:ext cx="11272826" cy="1312049"/>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100"/>
              <a:buFont typeface="Rokkitt"/>
              <a:buNone/>
            </a:pPr>
            <a:r>
              <a:rPr lang="en-US" sz="4400" b="1" i="0" u="none" strike="noStrike" cap="none">
                <a:solidFill>
                  <a:srgbClr val="1C4587"/>
                </a:solidFill>
                <a:latin typeface="Open Sans"/>
                <a:ea typeface="Open Sans"/>
                <a:cs typeface="Open Sans"/>
                <a:sym typeface="Open Sans"/>
              </a:rPr>
              <a:t>Function: </a:t>
            </a:r>
            <a:r>
              <a:rPr lang="en-US" sz="4400" b="0" i="0" u="none" strike="noStrike" cap="none">
                <a:solidFill>
                  <a:srgbClr val="1C4587"/>
                </a:solidFill>
                <a:latin typeface="Open Sans"/>
                <a:ea typeface="Open Sans"/>
                <a:cs typeface="Open Sans"/>
                <a:sym typeface="Open Sans"/>
              </a:rPr>
              <a:t>When do we use them?</a:t>
            </a:r>
            <a:endParaRPr/>
          </a:p>
        </p:txBody>
      </p:sp>
      <p:sp>
        <p:nvSpPr>
          <p:cNvPr id="72" name="Shape 72"/>
          <p:cNvSpPr txBox="1">
            <a:spLocks noGrp="1"/>
          </p:cNvSpPr>
          <p:nvPr>
            <p:ph type="body" idx="4294967295"/>
          </p:nvPr>
        </p:nvSpPr>
        <p:spPr>
          <a:xfrm>
            <a:off x="287638" y="805582"/>
            <a:ext cx="9239309" cy="733799"/>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9E3611"/>
              </a:buClr>
              <a:buSzPts val="500"/>
              <a:buFont typeface="Noto Sans Symbols"/>
              <a:buNone/>
            </a:pPr>
            <a:r>
              <a:rPr lang="en-US" sz="2000" b="1" i="0" u="none" strike="noStrike" cap="none" dirty="0">
                <a:solidFill>
                  <a:srgbClr val="1C4587"/>
                </a:solidFill>
                <a:latin typeface="Open Sans"/>
                <a:ea typeface="Open Sans"/>
                <a:cs typeface="Open Sans"/>
                <a:sym typeface="Open Sans"/>
              </a:rPr>
              <a:t>1. </a:t>
            </a:r>
            <a:r>
              <a:rPr lang="en-US" sz="2000" b="1" i="1" u="none" strike="noStrike" cap="none" dirty="0">
                <a:solidFill>
                  <a:srgbClr val="1C4587"/>
                </a:solidFill>
                <a:latin typeface="Open Sans"/>
                <a:ea typeface="Open Sans"/>
                <a:cs typeface="Open Sans"/>
                <a:sym typeface="Open Sans"/>
              </a:rPr>
              <a:t>will, going to, </a:t>
            </a:r>
            <a:r>
              <a:rPr lang="en-US" sz="2000" b="1" i="0" u="none" strike="noStrike" cap="none" dirty="0">
                <a:solidFill>
                  <a:srgbClr val="1C4587"/>
                </a:solidFill>
                <a:latin typeface="Open Sans"/>
                <a:ea typeface="Open Sans"/>
                <a:cs typeface="Open Sans"/>
                <a:sym typeface="Open Sans"/>
              </a:rPr>
              <a:t>present </a:t>
            </a:r>
            <a:r>
              <a:rPr lang="en-US" sz="2000" b="1" dirty="0">
                <a:solidFill>
                  <a:srgbClr val="1C4587"/>
                </a:solidFill>
                <a:latin typeface="Open Sans"/>
                <a:ea typeface="Open Sans"/>
                <a:cs typeface="Open Sans"/>
                <a:sym typeface="Open Sans"/>
              </a:rPr>
              <a:t>s</a:t>
            </a:r>
            <a:r>
              <a:rPr lang="en-US" sz="2000" b="1" i="0" u="none" strike="noStrike" cap="none" dirty="0">
                <a:solidFill>
                  <a:srgbClr val="1C4587"/>
                </a:solidFill>
                <a:latin typeface="Open Sans"/>
                <a:ea typeface="Open Sans"/>
                <a:cs typeface="Open Sans"/>
                <a:sym typeface="Open Sans"/>
              </a:rPr>
              <a:t>imple, present continuous</a:t>
            </a:r>
            <a:endParaRPr sz="2000" b="1" i="0" u="none" strike="noStrike" cap="none" dirty="0">
              <a:solidFill>
                <a:srgbClr val="1C4587"/>
              </a:solidFill>
              <a:latin typeface="Open Sans"/>
              <a:ea typeface="Open Sans"/>
              <a:cs typeface="Open Sans"/>
              <a:sym typeface="Open Sans"/>
            </a:endParaRPr>
          </a:p>
        </p:txBody>
      </p:sp>
      <p:pic>
        <p:nvPicPr>
          <p:cNvPr id="74" name="Shape 74"/>
          <p:cNvPicPr preferRelativeResize="0"/>
          <p:nvPr/>
        </p:nvPicPr>
        <p:blipFill rotWithShape="1">
          <a:blip r:embed="rId3">
            <a:alphaModFix/>
          </a:blip>
          <a:srcRect/>
          <a:stretch/>
        </p:blipFill>
        <p:spPr>
          <a:xfrm>
            <a:off x="196975" y="1296112"/>
            <a:ext cx="1312050" cy="1312073"/>
          </a:xfrm>
          <a:prstGeom prst="rect">
            <a:avLst/>
          </a:prstGeom>
          <a:noFill/>
          <a:ln>
            <a:noFill/>
          </a:ln>
        </p:spPr>
      </p:pic>
      <p:pic>
        <p:nvPicPr>
          <p:cNvPr id="75" name="Shape 75"/>
          <p:cNvPicPr preferRelativeResize="0"/>
          <p:nvPr/>
        </p:nvPicPr>
        <p:blipFill rotWithShape="1">
          <a:blip r:embed="rId4">
            <a:alphaModFix/>
          </a:blip>
          <a:srcRect/>
          <a:stretch/>
        </p:blipFill>
        <p:spPr>
          <a:xfrm>
            <a:off x="10774400" y="1296125"/>
            <a:ext cx="1312050" cy="1312050"/>
          </a:xfrm>
          <a:prstGeom prst="rect">
            <a:avLst/>
          </a:prstGeom>
          <a:noFill/>
          <a:ln>
            <a:noFill/>
          </a:ln>
        </p:spPr>
      </p:pic>
      <p:sp>
        <p:nvSpPr>
          <p:cNvPr id="76" name="Shape 76"/>
          <p:cNvSpPr/>
          <p:nvPr/>
        </p:nvSpPr>
        <p:spPr>
          <a:xfrm>
            <a:off x="1708550" y="1249400"/>
            <a:ext cx="4251000" cy="927000"/>
          </a:xfrm>
          <a:prstGeom prst="wedgeRoundRectCallout">
            <a:avLst>
              <a:gd name="adj1" fmla="val -53188"/>
              <a:gd name="adj2" fmla="val 39015"/>
              <a:gd name="adj3" fmla="val 16667"/>
            </a:avLst>
          </a:prstGeom>
          <a:solidFill>
            <a:srgbClr val="5F95C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sz="1500" b="0" i="0" u="none" strike="noStrike" cap="none">
                <a:solidFill>
                  <a:schemeClr val="lt1"/>
                </a:solidFill>
                <a:latin typeface="Open Sans"/>
                <a:ea typeface="Open Sans"/>
                <a:cs typeface="Open Sans"/>
                <a:sym typeface="Open Sans"/>
              </a:rPr>
              <a:t>I can’t wait for our holiday – you’ll love Greece! I’m going to sunbathe every day! What time does the plane take off tomorrow?</a:t>
            </a:r>
            <a:endParaRPr sz="1500" b="0" i="0" u="none" strike="noStrike" cap="none">
              <a:solidFill>
                <a:schemeClr val="lt1"/>
              </a:solidFill>
              <a:latin typeface="Open Sans"/>
              <a:ea typeface="Open Sans"/>
              <a:cs typeface="Open Sans"/>
              <a:sym typeface="Open Sans"/>
            </a:endParaRPr>
          </a:p>
        </p:txBody>
      </p:sp>
      <p:sp>
        <p:nvSpPr>
          <p:cNvPr id="77" name="Shape 77"/>
          <p:cNvSpPr/>
          <p:nvPr/>
        </p:nvSpPr>
        <p:spPr>
          <a:xfrm>
            <a:off x="6159074" y="1249400"/>
            <a:ext cx="4318800" cy="750900"/>
          </a:xfrm>
          <a:prstGeom prst="wedgeRoundRectCallout">
            <a:avLst>
              <a:gd name="adj1" fmla="val 55316"/>
              <a:gd name="adj2" fmla="val 31133"/>
              <a:gd name="adj3" fmla="val 16667"/>
            </a:avLst>
          </a:prstGeom>
          <a:solidFill>
            <a:srgbClr val="A27DB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sz="1500" b="0" i="0" u="none" strike="noStrike" cap="none">
                <a:solidFill>
                  <a:schemeClr val="lt1"/>
                </a:solidFill>
                <a:latin typeface="Open Sans"/>
                <a:ea typeface="Open Sans"/>
                <a:cs typeface="Open Sans"/>
                <a:sym typeface="Open Sans"/>
              </a:rPr>
              <a:t>4 p.m. Mary is picking us up at 12 p.m. to take us to the airport. </a:t>
            </a:r>
            <a:endParaRPr sz="1500" b="0" i="0" u="none" strike="noStrike" cap="none">
              <a:solidFill>
                <a:schemeClr val="lt1"/>
              </a:solidFill>
              <a:latin typeface="Open Sans"/>
              <a:ea typeface="Open Sans"/>
              <a:cs typeface="Open Sans"/>
              <a:sym typeface="Open Sans"/>
            </a:endParaRPr>
          </a:p>
        </p:txBody>
      </p:sp>
      <p:sp>
        <p:nvSpPr>
          <p:cNvPr id="78" name="Shape 78"/>
          <p:cNvSpPr/>
          <p:nvPr/>
        </p:nvSpPr>
        <p:spPr>
          <a:xfrm>
            <a:off x="1708550" y="2226925"/>
            <a:ext cx="4251000" cy="696000"/>
          </a:xfrm>
          <a:prstGeom prst="wedgeRoundRectCallout">
            <a:avLst>
              <a:gd name="adj1" fmla="val -53617"/>
              <a:gd name="adj2" fmla="val -50805"/>
              <a:gd name="adj3" fmla="val 16667"/>
            </a:avLst>
          </a:prstGeom>
          <a:solidFill>
            <a:srgbClr val="5F95C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sz="1500" b="0" i="0" u="none" strike="noStrike" cap="none">
                <a:solidFill>
                  <a:schemeClr val="lt1"/>
                </a:solidFill>
                <a:latin typeface="Open Sans"/>
                <a:ea typeface="Open Sans"/>
                <a:cs typeface="Open Sans"/>
                <a:sym typeface="Open Sans"/>
              </a:rPr>
              <a:t>She’ll forget! I’ll send a message now to remind her. Are you taking your computer? </a:t>
            </a:r>
            <a:endParaRPr sz="1500" b="0" i="0" u="none" strike="noStrike" cap="none">
              <a:solidFill>
                <a:schemeClr val="lt1"/>
              </a:solidFill>
              <a:latin typeface="Open Sans"/>
              <a:ea typeface="Open Sans"/>
              <a:cs typeface="Open Sans"/>
              <a:sym typeface="Open Sans"/>
            </a:endParaRPr>
          </a:p>
        </p:txBody>
      </p:sp>
      <p:sp>
        <p:nvSpPr>
          <p:cNvPr id="79" name="Shape 79"/>
          <p:cNvSpPr/>
          <p:nvPr/>
        </p:nvSpPr>
        <p:spPr>
          <a:xfrm>
            <a:off x="6159075" y="2118775"/>
            <a:ext cx="4318800" cy="831600"/>
          </a:xfrm>
          <a:prstGeom prst="wedgeRoundRectCallout">
            <a:avLst>
              <a:gd name="adj1" fmla="val 56269"/>
              <a:gd name="adj2" fmla="val -48572"/>
              <a:gd name="adj3" fmla="val 16667"/>
            </a:avLst>
          </a:prstGeom>
          <a:solidFill>
            <a:srgbClr val="A27DB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sz="1500" b="0" i="0" u="none" strike="noStrike" cap="none">
                <a:solidFill>
                  <a:schemeClr val="lt1"/>
                </a:solidFill>
                <a:latin typeface="Open Sans"/>
                <a:ea typeface="Open Sans"/>
                <a:cs typeface="Open Sans"/>
                <a:sym typeface="Open Sans"/>
              </a:rPr>
              <a:t>Yes, but I promise I won’t do much work while we are there. Hey! Careful with the lock on the case; you’re going to break it!</a:t>
            </a:r>
            <a:endParaRPr sz="1500" b="0" i="0" u="none" strike="noStrike" cap="none">
              <a:solidFill>
                <a:schemeClr val="lt1"/>
              </a:solidFill>
              <a:latin typeface="Open Sans"/>
              <a:ea typeface="Open Sans"/>
              <a:cs typeface="Open Sans"/>
              <a:sym typeface="Open Sans"/>
            </a:endParaRPr>
          </a:p>
        </p:txBody>
      </p:sp>
      <p:sp>
        <p:nvSpPr>
          <p:cNvPr id="80" name="Shape 80"/>
          <p:cNvSpPr/>
          <p:nvPr/>
        </p:nvSpPr>
        <p:spPr>
          <a:xfrm>
            <a:off x="4881149" y="6098939"/>
            <a:ext cx="5755500" cy="411000"/>
          </a:xfrm>
          <a:prstGeom prst="wedgeRoundRectCallout">
            <a:avLst>
              <a:gd name="adj1" fmla="val 56959"/>
              <a:gd name="adj2" fmla="val -24784"/>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sz="1600" b="0" i="0" u="none" strike="noStrike" cap="none">
                <a:solidFill>
                  <a:schemeClr val="lt1"/>
                </a:solidFill>
                <a:latin typeface="Open Sans"/>
                <a:ea typeface="Open Sans"/>
                <a:cs typeface="Open Sans"/>
                <a:sym typeface="Open Sans"/>
              </a:rPr>
              <a:t>Look at the conversation. Find examples for these uses.</a:t>
            </a:r>
            <a:endParaRPr sz="1600" b="0" i="0" u="none" strike="noStrike" cap="none">
              <a:solidFill>
                <a:schemeClr val="lt1"/>
              </a:solidFill>
              <a:latin typeface="Open Sans"/>
              <a:ea typeface="Open Sans"/>
              <a:cs typeface="Open Sans"/>
              <a:sym typeface="Open Sans"/>
            </a:endParaRPr>
          </a:p>
        </p:txBody>
      </p:sp>
      <p:pic>
        <p:nvPicPr>
          <p:cNvPr id="81" name="Shape 81"/>
          <p:cNvPicPr preferRelativeResize="0"/>
          <p:nvPr/>
        </p:nvPicPr>
        <p:blipFill rotWithShape="1">
          <a:blip r:embed="rId5">
            <a:alphaModFix/>
          </a:blip>
          <a:srcRect/>
          <a:stretch/>
        </p:blipFill>
        <p:spPr>
          <a:xfrm>
            <a:off x="11019278" y="5890365"/>
            <a:ext cx="927058" cy="927058"/>
          </a:xfrm>
          <a:prstGeom prst="rect">
            <a:avLst/>
          </a:prstGeom>
          <a:noFill/>
          <a:ln>
            <a:noFill/>
          </a:ln>
        </p:spPr>
      </p:pic>
      <p:graphicFrame>
        <p:nvGraphicFramePr>
          <p:cNvPr id="82" name="Shape 82"/>
          <p:cNvGraphicFramePr/>
          <p:nvPr/>
        </p:nvGraphicFramePr>
        <p:xfrm>
          <a:off x="132050" y="3094966"/>
          <a:ext cx="11927900" cy="2733465"/>
        </p:xfrm>
        <a:graphic>
          <a:graphicData uri="http://schemas.openxmlformats.org/drawingml/2006/table">
            <a:tbl>
              <a:tblPr firstRow="1" bandRow="1">
                <a:noFill/>
                <a:tableStyleId>{4FA257D7-84B4-4334-9D7E-140B82B21A2D}</a:tableStyleId>
              </a:tblPr>
              <a:tblGrid>
                <a:gridCol w="2981975">
                  <a:extLst>
                    <a:ext uri="{9D8B030D-6E8A-4147-A177-3AD203B41FA5}">
                      <a16:colId xmlns:a16="http://schemas.microsoft.com/office/drawing/2014/main" val="20000"/>
                    </a:ext>
                  </a:extLst>
                </a:gridCol>
                <a:gridCol w="2981975">
                  <a:extLst>
                    <a:ext uri="{9D8B030D-6E8A-4147-A177-3AD203B41FA5}">
                      <a16:colId xmlns:a16="http://schemas.microsoft.com/office/drawing/2014/main" val="20001"/>
                    </a:ext>
                  </a:extLst>
                </a:gridCol>
                <a:gridCol w="2981975">
                  <a:extLst>
                    <a:ext uri="{9D8B030D-6E8A-4147-A177-3AD203B41FA5}">
                      <a16:colId xmlns:a16="http://schemas.microsoft.com/office/drawing/2014/main" val="20002"/>
                    </a:ext>
                  </a:extLst>
                </a:gridCol>
                <a:gridCol w="2981975">
                  <a:extLst>
                    <a:ext uri="{9D8B030D-6E8A-4147-A177-3AD203B41FA5}">
                      <a16:colId xmlns:a16="http://schemas.microsoft.com/office/drawing/2014/main" val="20003"/>
                    </a:ext>
                  </a:extLst>
                </a:gridCol>
              </a:tblGrid>
              <a:tr h="323650">
                <a:tc>
                  <a:txBody>
                    <a:bodyPr/>
                    <a:lstStyle/>
                    <a:p>
                      <a:pPr marL="0" marR="0" lvl="0" indent="0" algn="l" rtl="0">
                        <a:lnSpc>
                          <a:spcPct val="100000"/>
                        </a:lnSpc>
                        <a:spcBef>
                          <a:spcPts val="0"/>
                        </a:spcBef>
                        <a:spcAft>
                          <a:spcPts val="0"/>
                        </a:spcAft>
                        <a:buClr>
                          <a:srgbClr val="000000"/>
                        </a:buClr>
                        <a:buSzPts val="1600"/>
                        <a:buFont typeface="Open Sans"/>
                        <a:buNone/>
                      </a:pPr>
                      <a:r>
                        <a:rPr lang="en-US" sz="1600">
                          <a:latin typeface="Open Sans"/>
                          <a:ea typeface="Open Sans"/>
                          <a:cs typeface="Open Sans"/>
                          <a:sym typeface="Open Sans"/>
                        </a:rPr>
                        <a:t>1</a:t>
                      </a:r>
                      <a:endParaRPr sz="1600" u="none" strike="noStrike" cap="none">
                        <a:latin typeface="Open Sans"/>
                        <a:ea typeface="Open Sans"/>
                        <a:cs typeface="Open Sans"/>
                        <a:sym typeface="Open Sans"/>
                      </a:endParaRPr>
                    </a:p>
                  </a:txBody>
                  <a:tcPr marL="91450" marR="91450" marT="45725" marB="45725">
                    <a:solidFill>
                      <a:srgbClr val="00A7E3"/>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2</a:t>
                      </a:r>
                      <a:endParaRPr sz="1600" u="none" strike="noStrike" cap="none">
                        <a:latin typeface="Open Sans"/>
                        <a:ea typeface="Open Sans"/>
                        <a:cs typeface="Open Sans"/>
                        <a:sym typeface="Open Sans"/>
                      </a:endParaRPr>
                    </a:p>
                  </a:txBody>
                  <a:tcPr marL="91450" marR="91450" marT="45725" marB="45725">
                    <a:solidFill>
                      <a:srgbClr val="00A7E3"/>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3</a:t>
                      </a:r>
                      <a:endParaRPr sz="1600" u="none" strike="noStrike" cap="none">
                        <a:latin typeface="Open Sans"/>
                        <a:ea typeface="Open Sans"/>
                        <a:cs typeface="Open Sans"/>
                        <a:sym typeface="Open Sans"/>
                      </a:endParaRPr>
                    </a:p>
                  </a:txBody>
                  <a:tcPr marL="91450" marR="91450" marT="45725" marB="45725">
                    <a:solidFill>
                      <a:srgbClr val="00A7E3"/>
                    </a:solidFill>
                  </a:tcPr>
                </a:tc>
                <a:tc>
                  <a:txBody>
                    <a:bodyPr/>
                    <a:lstStyle/>
                    <a:p>
                      <a:pPr marL="0" marR="0" lvl="0" indent="0" algn="l" rtl="0">
                        <a:lnSpc>
                          <a:spcPct val="100000"/>
                        </a:lnSpc>
                        <a:spcBef>
                          <a:spcPts val="0"/>
                        </a:spcBef>
                        <a:spcAft>
                          <a:spcPts val="0"/>
                        </a:spcAft>
                        <a:buClr>
                          <a:srgbClr val="000000"/>
                        </a:buClr>
                        <a:buSzPts val="1600"/>
                        <a:buFont typeface="Open Sans"/>
                        <a:buNone/>
                      </a:pPr>
                      <a:r>
                        <a:rPr lang="en-US" sz="1600">
                          <a:latin typeface="Open Sans"/>
                          <a:ea typeface="Open Sans"/>
                          <a:cs typeface="Open Sans"/>
                          <a:sym typeface="Open Sans"/>
                        </a:rPr>
                        <a:t>4</a:t>
                      </a:r>
                      <a:endParaRPr sz="1600" u="none" strike="noStrike" cap="none">
                        <a:latin typeface="Open Sans"/>
                        <a:ea typeface="Open Sans"/>
                        <a:cs typeface="Open Sans"/>
                        <a:sym typeface="Open Sans"/>
                      </a:endParaRPr>
                    </a:p>
                  </a:txBody>
                  <a:tcPr marL="91450" marR="91450" marT="45725" marB="45725">
                    <a:solidFill>
                      <a:srgbClr val="00A7E3"/>
                    </a:solidFill>
                  </a:tcPr>
                </a:tc>
                <a:extLst>
                  <a:ext uri="{0D108BD9-81ED-4DB2-BD59-A6C34878D82A}">
                    <a16:rowId xmlns:a16="http://schemas.microsoft.com/office/drawing/2014/main" val="10000"/>
                  </a:ext>
                </a:extLst>
              </a:tr>
              <a:tr h="523625">
                <a:tc rowSpan="4">
                  <a:txBody>
                    <a:bodyPr/>
                    <a:lstStyle/>
                    <a:p>
                      <a:pPr marL="0" marR="0" lvl="0" indent="0" algn="l" rtl="0">
                        <a:lnSpc>
                          <a:spcPct val="100000"/>
                        </a:lnSpc>
                        <a:spcBef>
                          <a:spcPts val="0"/>
                        </a:spcBef>
                        <a:spcAft>
                          <a:spcPts val="0"/>
                        </a:spcAft>
                        <a:buClr>
                          <a:srgbClr val="000000"/>
                        </a:buClr>
                        <a:buSzPts val="1100"/>
                        <a:buFont typeface="Arial"/>
                        <a:buNone/>
                      </a:pPr>
                      <a:r>
                        <a:rPr lang="en-US" sz="1500">
                          <a:latin typeface="Open Sans"/>
                          <a:ea typeface="Open Sans"/>
                          <a:cs typeface="Open Sans"/>
                          <a:sym typeface="Open Sans"/>
                        </a:rPr>
                        <a:t>Timetables and schedules</a:t>
                      </a:r>
                      <a:endParaRPr sz="1500">
                        <a:latin typeface="Open Sans"/>
                        <a:ea typeface="Open Sans"/>
                        <a:cs typeface="Open Sans"/>
                        <a:sym typeface="Open Sans"/>
                      </a:endParaRPr>
                    </a:p>
                  </a:txBody>
                  <a:tcPr marL="91450" marR="91450" marT="45725" marB="45725">
                    <a:solidFill>
                      <a:srgbClr val="CBE6F9">
                        <a:alpha val="49800"/>
                      </a:srgbClr>
                    </a:solidFill>
                  </a:tcPr>
                </a:tc>
                <a:tc rowSpan="4">
                  <a:txBody>
                    <a:bodyPr/>
                    <a:lstStyle/>
                    <a:p>
                      <a:pPr marL="0" marR="0" lvl="0" indent="0" algn="l" rtl="0">
                        <a:lnSpc>
                          <a:spcPct val="100000"/>
                        </a:lnSpc>
                        <a:spcBef>
                          <a:spcPts val="0"/>
                        </a:spcBef>
                        <a:spcAft>
                          <a:spcPts val="0"/>
                        </a:spcAft>
                        <a:buNone/>
                      </a:pPr>
                      <a:r>
                        <a:rPr lang="en-US" sz="1500">
                          <a:latin typeface="Open Sans"/>
                          <a:ea typeface="Open Sans"/>
                          <a:cs typeface="Open Sans"/>
                          <a:sym typeface="Open Sans"/>
                        </a:rPr>
                        <a:t>Future organised event</a:t>
                      </a:r>
                      <a:endParaRPr sz="1500">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lvl="0" indent="0" rtl="0">
                        <a:spcBef>
                          <a:spcPts val="0"/>
                        </a:spcBef>
                        <a:spcAft>
                          <a:spcPts val="0"/>
                        </a:spcAft>
                        <a:buNone/>
                      </a:pPr>
                      <a:r>
                        <a:rPr lang="en-US" sz="1500">
                          <a:latin typeface="Open Sans"/>
                          <a:ea typeface="Open Sans"/>
                          <a:cs typeface="Open Sans"/>
                          <a:sym typeface="Open Sans"/>
                        </a:rPr>
                        <a:t>Predictions</a:t>
                      </a:r>
                      <a:endParaRPr sz="1500">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lvl="0" indent="0">
                        <a:spcBef>
                          <a:spcPts val="0"/>
                        </a:spcBef>
                        <a:spcAft>
                          <a:spcPts val="0"/>
                        </a:spcAft>
                        <a:buNone/>
                      </a:pPr>
                      <a:r>
                        <a:rPr lang="en-US" sz="1500">
                          <a:latin typeface="Open Sans"/>
                          <a:ea typeface="Open Sans"/>
                          <a:cs typeface="Open Sans"/>
                          <a:sym typeface="Open Sans"/>
                        </a:rPr>
                        <a:t>Intentions and plans</a:t>
                      </a:r>
                      <a:endParaRPr sz="1500">
                        <a:latin typeface="Open Sans"/>
                        <a:ea typeface="Open Sans"/>
                        <a:cs typeface="Open Sans"/>
                        <a:sym typeface="Open Sans"/>
                      </a:endParaRPr>
                    </a:p>
                    <a:p>
                      <a:pPr marL="0" lvl="0" indent="0" rtl="0">
                        <a:spcBef>
                          <a:spcPts val="0"/>
                        </a:spcBef>
                        <a:spcAft>
                          <a:spcPts val="0"/>
                        </a:spcAft>
                        <a:buNone/>
                      </a:pPr>
                      <a:endParaRPr sz="1500">
                        <a:latin typeface="Open Sans"/>
                        <a:ea typeface="Open Sans"/>
                        <a:cs typeface="Open Sans"/>
                        <a:sym typeface="Open Sans"/>
                      </a:endParaRPr>
                    </a:p>
                  </a:txBody>
                  <a:tcPr marL="91450" marR="91450" marT="45725" marB="45725">
                    <a:solidFill>
                      <a:srgbClr val="CBE6F9">
                        <a:alpha val="49800"/>
                      </a:srgbClr>
                    </a:solidFill>
                  </a:tcPr>
                </a:tc>
                <a:extLst>
                  <a:ext uri="{0D108BD9-81ED-4DB2-BD59-A6C34878D82A}">
                    <a16:rowId xmlns:a16="http://schemas.microsoft.com/office/drawing/2014/main" val="10001"/>
                  </a:ext>
                </a:extLst>
              </a:tr>
              <a:tr h="523625">
                <a:tc vMerge="1">
                  <a:txBody>
                    <a:bodyPr/>
                    <a:lstStyle/>
                    <a:p>
                      <a:endParaRPr lang="en-US"/>
                    </a:p>
                  </a:txBody>
                  <a:tcPr/>
                </a:tc>
                <a:tc vMerge="1">
                  <a:txBody>
                    <a:bodyPr/>
                    <a:lstStyle/>
                    <a:p>
                      <a:endParaRPr lang="en-US"/>
                    </a:p>
                  </a:txBody>
                  <a:tcPr/>
                </a:tc>
                <a:tc>
                  <a:txBody>
                    <a:bodyPr/>
                    <a:lstStyle/>
                    <a:p>
                      <a:pPr marL="0" lvl="0" indent="0">
                        <a:spcBef>
                          <a:spcPts val="0"/>
                        </a:spcBef>
                        <a:spcAft>
                          <a:spcPts val="0"/>
                        </a:spcAft>
                        <a:buNone/>
                      </a:pPr>
                      <a:r>
                        <a:rPr lang="en-US" sz="1500">
                          <a:latin typeface="Open Sans"/>
                          <a:ea typeface="Open Sans"/>
                          <a:cs typeface="Open Sans"/>
                          <a:sym typeface="Open Sans"/>
                        </a:rPr>
                        <a:t>Decisions made at the moment of speaking</a:t>
                      </a:r>
                      <a:endParaRPr sz="1500">
                        <a:latin typeface="Open Sans"/>
                        <a:ea typeface="Open Sans"/>
                        <a:cs typeface="Open Sans"/>
                        <a:sym typeface="Open Sans"/>
                      </a:endParaRPr>
                    </a:p>
                    <a:p>
                      <a:pPr marL="0" lvl="0" indent="0" rtl="0">
                        <a:spcBef>
                          <a:spcPts val="0"/>
                        </a:spcBef>
                        <a:spcAft>
                          <a:spcPts val="0"/>
                        </a:spcAft>
                        <a:buNone/>
                      </a:pPr>
                      <a:endParaRPr sz="1500">
                        <a:latin typeface="Open Sans"/>
                        <a:ea typeface="Open Sans"/>
                        <a:cs typeface="Open Sans"/>
                        <a:sym typeface="Open Sans"/>
                      </a:endParaRPr>
                    </a:p>
                  </a:txBody>
                  <a:tcPr marL="91450" marR="91450" marT="45725" marB="45725">
                    <a:solidFill>
                      <a:srgbClr val="CBE6F9">
                        <a:alpha val="14900"/>
                      </a:srgbClr>
                    </a:solidFill>
                  </a:tcPr>
                </a:tc>
                <a:tc>
                  <a:txBody>
                    <a:bodyPr/>
                    <a:lstStyle/>
                    <a:p>
                      <a:pPr marL="0" lvl="0" indent="0" rtl="0">
                        <a:spcBef>
                          <a:spcPts val="0"/>
                        </a:spcBef>
                        <a:spcAft>
                          <a:spcPts val="0"/>
                        </a:spcAft>
                        <a:buNone/>
                      </a:pPr>
                      <a:r>
                        <a:rPr lang="en-US" sz="1500">
                          <a:latin typeface="Open Sans"/>
                          <a:ea typeface="Open Sans"/>
                          <a:cs typeface="Open Sans"/>
                          <a:sym typeface="Open Sans"/>
                        </a:rPr>
                        <a:t>Predictions based on previous knowledge</a:t>
                      </a:r>
                      <a:endParaRPr sz="1500">
                        <a:latin typeface="Open Sans"/>
                        <a:ea typeface="Open Sans"/>
                        <a:cs typeface="Open Sans"/>
                        <a:sym typeface="Open Sans"/>
                      </a:endParaRPr>
                    </a:p>
                  </a:txBody>
                  <a:tcPr marL="91450" marR="91450" marT="45725" marB="45725">
                    <a:solidFill>
                      <a:srgbClr val="CBE6F9">
                        <a:alpha val="14900"/>
                      </a:srgbClr>
                    </a:solidFill>
                  </a:tcPr>
                </a:tc>
                <a:extLst>
                  <a:ext uri="{0D108BD9-81ED-4DB2-BD59-A6C34878D82A}">
                    <a16:rowId xmlns:a16="http://schemas.microsoft.com/office/drawing/2014/main" val="10002"/>
                  </a:ext>
                </a:extLst>
              </a:tr>
              <a:tr h="523625">
                <a:tc vMerge="1">
                  <a:txBody>
                    <a:bodyPr/>
                    <a:lstStyle/>
                    <a:p>
                      <a:endParaRPr lang="en-US"/>
                    </a:p>
                  </a:txBody>
                  <a:tcPr/>
                </a:tc>
                <a:tc vMerge="1">
                  <a:txBody>
                    <a:bodyPr/>
                    <a:lstStyle/>
                    <a:p>
                      <a:endParaRPr lang="en-US"/>
                    </a:p>
                  </a:txBody>
                  <a:tcPr/>
                </a:tc>
                <a:tc>
                  <a:txBody>
                    <a:bodyPr/>
                    <a:lstStyle/>
                    <a:p>
                      <a:pPr marL="0" lvl="0" indent="0" rtl="0">
                        <a:spcBef>
                          <a:spcPts val="0"/>
                        </a:spcBef>
                        <a:spcAft>
                          <a:spcPts val="0"/>
                        </a:spcAft>
                        <a:buNone/>
                      </a:pPr>
                      <a:r>
                        <a:rPr lang="en-US" sz="1500">
                          <a:latin typeface="Open Sans"/>
                          <a:ea typeface="Open Sans"/>
                          <a:cs typeface="Open Sans"/>
                          <a:sym typeface="Open Sans"/>
                        </a:rPr>
                        <a:t>Offers, promises, and requests</a:t>
                      </a:r>
                      <a:endParaRPr sz="1500">
                        <a:latin typeface="Open Sans"/>
                        <a:ea typeface="Open Sans"/>
                        <a:cs typeface="Open Sans"/>
                        <a:sym typeface="Open Sans"/>
                      </a:endParaRPr>
                    </a:p>
                  </a:txBody>
                  <a:tcPr marL="91450" marR="91450" marT="45725" marB="45725">
                    <a:solidFill>
                      <a:srgbClr val="CBE6F9">
                        <a:alpha val="49800"/>
                      </a:srgbClr>
                    </a:solidFill>
                  </a:tcPr>
                </a:tc>
                <a:tc rowSpan="2">
                  <a:txBody>
                    <a:bodyPr/>
                    <a:lstStyle/>
                    <a:p>
                      <a:pPr marL="0" lvl="0" indent="0" rtl="0">
                        <a:spcBef>
                          <a:spcPts val="0"/>
                        </a:spcBef>
                        <a:spcAft>
                          <a:spcPts val="0"/>
                        </a:spcAft>
                        <a:buNone/>
                      </a:pPr>
                      <a:endParaRPr sz="1500" dirty="0">
                        <a:latin typeface="Open Sans"/>
                        <a:ea typeface="Open Sans"/>
                        <a:cs typeface="Open Sans"/>
                        <a:sym typeface="Open Sans"/>
                      </a:endParaRPr>
                    </a:p>
                  </a:txBody>
                  <a:tcPr marL="91450" marR="91450" marT="45725" marB="45725">
                    <a:solidFill>
                      <a:srgbClr val="CBE6F9">
                        <a:alpha val="49800"/>
                      </a:srgbClr>
                    </a:solidFill>
                  </a:tcPr>
                </a:tc>
                <a:extLst>
                  <a:ext uri="{0D108BD9-81ED-4DB2-BD59-A6C34878D82A}">
                    <a16:rowId xmlns:a16="http://schemas.microsoft.com/office/drawing/2014/main" val="10003"/>
                  </a:ext>
                </a:extLst>
              </a:tr>
              <a:tr h="523625">
                <a:tc vMerge="1">
                  <a:txBody>
                    <a:bodyPr/>
                    <a:lstStyle/>
                    <a:p>
                      <a:endParaRPr lang="en-US"/>
                    </a:p>
                  </a:txBody>
                  <a:tcPr/>
                </a:tc>
                <a:tc vMerge="1">
                  <a:txBody>
                    <a:bodyPr/>
                    <a:lstStyle/>
                    <a:p>
                      <a:endParaRPr lang="en-US"/>
                    </a:p>
                  </a:txBody>
                  <a:tcPr/>
                </a:tc>
                <a:tc>
                  <a:txBody>
                    <a:bodyPr/>
                    <a:lstStyle/>
                    <a:p>
                      <a:pPr marL="0" marR="0" lvl="0" indent="0" algn="l" rtl="0">
                        <a:lnSpc>
                          <a:spcPct val="100000"/>
                        </a:lnSpc>
                        <a:spcBef>
                          <a:spcPts val="0"/>
                        </a:spcBef>
                        <a:spcAft>
                          <a:spcPts val="0"/>
                        </a:spcAft>
                        <a:buNone/>
                      </a:pPr>
                      <a:r>
                        <a:rPr lang="en-US" sz="1500" dirty="0">
                          <a:latin typeface="Open Sans"/>
                          <a:ea typeface="Open Sans"/>
                          <a:cs typeface="Open Sans"/>
                          <a:sym typeface="Open Sans"/>
                        </a:rPr>
                        <a:t>To express certainty</a:t>
                      </a:r>
                      <a:endParaRPr sz="1500" dirty="0">
                        <a:latin typeface="Open Sans"/>
                        <a:ea typeface="Open Sans"/>
                        <a:cs typeface="Open Sans"/>
                        <a:sym typeface="Open Sans"/>
                      </a:endParaRPr>
                    </a:p>
                    <a:p>
                      <a:pPr marL="0" marR="0" lvl="0" indent="0" algn="l" rtl="0">
                        <a:lnSpc>
                          <a:spcPct val="100000"/>
                        </a:lnSpc>
                        <a:spcBef>
                          <a:spcPts val="0"/>
                        </a:spcBef>
                        <a:spcAft>
                          <a:spcPts val="0"/>
                        </a:spcAft>
                        <a:buNone/>
                      </a:pPr>
                      <a:endParaRPr sz="1500" dirty="0">
                        <a:latin typeface="Open Sans"/>
                        <a:ea typeface="Open Sans"/>
                        <a:cs typeface="Open Sans"/>
                        <a:sym typeface="Open Sans"/>
                      </a:endParaRPr>
                    </a:p>
                  </a:txBody>
                  <a:tcPr marL="91450" marR="91450" marT="45725" marB="45725">
                    <a:solidFill>
                      <a:srgbClr val="CBE6F9">
                        <a:alpha val="14900"/>
                      </a:srgbClr>
                    </a:solidFill>
                  </a:tcPr>
                </a:tc>
                <a:tc vMerge="1">
                  <a:txBody>
                    <a:bodyPr/>
                    <a:lstStyle/>
                    <a:p>
                      <a:endParaRPr lang="en-US"/>
                    </a:p>
                  </a:txBody>
                  <a:tcPr/>
                </a:tc>
                <a:extLst>
                  <a:ext uri="{0D108BD9-81ED-4DB2-BD59-A6C34878D82A}">
                    <a16:rowId xmlns:a16="http://schemas.microsoft.com/office/drawing/2014/main" val="10004"/>
                  </a:ext>
                </a:extLst>
              </a:tr>
            </a:tbl>
          </a:graphicData>
        </a:graphic>
      </p:graphicFrame>
      <p:sp>
        <p:nvSpPr>
          <p:cNvPr id="83" name="Shape 83"/>
          <p:cNvSpPr txBox="1"/>
          <p:nvPr/>
        </p:nvSpPr>
        <p:spPr>
          <a:xfrm>
            <a:off x="132050" y="3703500"/>
            <a:ext cx="2917200" cy="5688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n-US" sz="1500">
                <a:solidFill>
                  <a:srgbClr val="C00000"/>
                </a:solidFill>
                <a:latin typeface="Open Sans"/>
                <a:ea typeface="Open Sans"/>
                <a:cs typeface="Open Sans"/>
                <a:sym typeface="Open Sans"/>
              </a:rPr>
              <a:t>What time does the plane take off?</a:t>
            </a:r>
            <a:endParaRPr sz="1500">
              <a:solidFill>
                <a:srgbClr val="C00000"/>
              </a:solidFill>
              <a:latin typeface="Open Sans"/>
              <a:ea typeface="Open Sans"/>
              <a:cs typeface="Open Sans"/>
              <a:sym typeface="Open Sans"/>
            </a:endParaRPr>
          </a:p>
        </p:txBody>
      </p:sp>
      <p:sp>
        <p:nvSpPr>
          <p:cNvPr id="84" name="Shape 84"/>
          <p:cNvSpPr txBox="1"/>
          <p:nvPr/>
        </p:nvSpPr>
        <p:spPr>
          <a:xfrm>
            <a:off x="3114025" y="3703500"/>
            <a:ext cx="2332800" cy="5688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n-US" sz="1500">
                <a:solidFill>
                  <a:srgbClr val="C00000"/>
                </a:solidFill>
                <a:latin typeface="Open Sans"/>
                <a:ea typeface="Open Sans"/>
                <a:cs typeface="Open Sans"/>
                <a:sym typeface="Open Sans"/>
              </a:rPr>
              <a:t>Mary is picking us up at 12 p.m.</a:t>
            </a:r>
            <a:endParaRPr sz="1500">
              <a:solidFill>
                <a:srgbClr val="C00000"/>
              </a:solidFill>
              <a:latin typeface="Open Sans"/>
              <a:ea typeface="Open Sans"/>
              <a:cs typeface="Open Sans"/>
              <a:sym typeface="Open Sans"/>
            </a:endParaRPr>
          </a:p>
          <a:p>
            <a:pPr marL="0" lvl="0" indent="0">
              <a:spcBef>
                <a:spcPts val="0"/>
              </a:spcBef>
              <a:spcAft>
                <a:spcPts val="0"/>
              </a:spcAft>
              <a:buNone/>
            </a:pPr>
            <a:endParaRPr/>
          </a:p>
        </p:txBody>
      </p:sp>
      <p:sp>
        <p:nvSpPr>
          <p:cNvPr id="85" name="Shape 85"/>
          <p:cNvSpPr txBox="1"/>
          <p:nvPr/>
        </p:nvSpPr>
        <p:spPr>
          <a:xfrm>
            <a:off x="6104400" y="3619938"/>
            <a:ext cx="1928700" cy="3054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n-US" sz="1500">
                <a:solidFill>
                  <a:srgbClr val="C00000"/>
                </a:solidFill>
                <a:latin typeface="Open Sans"/>
                <a:ea typeface="Open Sans"/>
                <a:cs typeface="Open Sans"/>
                <a:sym typeface="Open Sans"/>
              </a:rPr>
              <a:t>She’ll forget!</a:t>
            </a:r>
            <a:endParaRPr/>
          </a:p>
        </p:txBody>
      </p:sp>
      <p:sp>
        <p:nvSpPr>
          <p:cNvPr id="86" name="Shape 86"/>
          <p:cNvSpPr txBox="1"/>
          <p:nvPr/>
        </p:nvSpPr>
        <p:spPr>
          <a:xfrm>
            <a:off x="6104400" y="4403288"/>
            <a:ext cx="2596500" cy="3054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n-US" sz="1500">
                <a:solidFill>
                  <a:srgbClr val="C00000"/>
                </a:solidFill>
                <a:latin typeface="Open Sans"/>
                <a:ea typeface="Open Sans"/>
                <a:cs typeface="Open Sans"/>
                <a:sym typeface="Open Sans"/>
              </a:rPr>
              <a:t>I’ll send a message now.</a:t>
            </a:r>
            <a:endParaRPr/>
          </a:p>
        </p:txBody>
      </p:sp>
      <p:sp>
        <p:nvSpPr>
          <p:cNvPr id="87" name="Shape 87"/>
          <p:cNvSpPr txBox="1"/>
          <p:nvPr/>
        </p:nvSpPr>
        <p:spPr>
          <a:xfrm>
            <a:off x="6104400" y="4949650"/>
            <a:ext cx="2299800" cy="2427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n-US" sz="1500">
                <a:solidFill>
                  <a:srgbClr val="C00000"/>
                </a:solidFill>
                <a:latin typeface="Open Sans"/>
                <a:ea typeface="Open Sans"/>
                <a:cs typeface="Open Sans"/>
                <a:sym typeface="Open Sans"/>
              </a:rPr>
              <a:t>I won’t do much work.</a:t>
            </a:r>
            <a:endParaRPr b="1"/>
          </a:p>
        </p:txBody>
      </p:sp>
      <p:sp>
        <p:nvSpPr>
          <p:cNvPr id="88" name="Shape 88"/>
          <p:cNvSpPr txBox="1"/>
          <p:nvPr/>
        </p:nvSpPr>
        <p:spPr>
          <a:xfrm>
            <a:off x="6104400" y="5492950"/>
            <a:ext cx="2481000" cy="3054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n-US" sz="1500">
                <a:solidFill>
                  <a:srgbClr val="C00000"/>
                </a:solidFill>
                <a:latin typeface="Open Sans"/>
                <a:ea typeface="Open Sans"/>
                <a:cs typeface="Open Sans"/>
                <a:sym typeface="Open Sans"/>
              </a:rPr>
              <a:t>You’ll love Greece.</a:t>
            </a:r>
            <a:endParaRPr/>
          </a:p>
        </p:txBody>
      </p:sp>
      <p:sp>
        <p:nvSpPr>
          <p:cNvPr id="89" name="Shape 89"/>
          <p:cNvSpPr txBox="1"/>
          <p:nvPr/>
        </p:nvSpPr>
        <p:spPr>
          <a:xfrm>
            <a:off x="9077975" y="3619938"/>
            <a:ext cx="2596500" cy="3054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n-US" sz="1500">
                <a:solidFill>
                  <a:srgbClr val="C00000"/>
                </a:solidFill>
                <a:latin typeface="Open Sans"/>
                <a:ea typeface="Open Sans"/>
                <a:cs typeface="Open Sans"/>
                <a:sym typeface="Open Sans"/>
              </a:rPr>
              <a:t>I’m going to sunbathe.</a:t>
            </a:r>
            <a:endParaRPr b="1"/>
          </a:p>
        </p:txBody>
      </p:sp>
      <p:sp>
        <p:nvSpPr>
          <p:cNvPr id="90" name="Shape 90"/>
          <p:cNvSpPr txBox="1"/>
          <p:nvPr/>
        </p:nvSpPr>
        <p:spPr>
          <a:xfrm>
            <a:off x="9094475" y="4403300"/>
            <a:ext cx="2563500" cy="2427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n-US" sz="1500">
                <a:solidFill>
                  <a:srgbClr val="C00000"/>
                </a:solidFill>
                <a:latin typeface="Open Sans"/>
                <a:ea typeface="Open Sans"/>
                <a:cs typeface="Open Sans"/>
                <a:sym typeface="Open Sans"/>
              </a:rPr>
              <a:t>You’re going to break it!</a:t>
            </a:r>
            <a:endParaRPr/>
          </a:p>
        </p:txBody>
      </p:sp>
      <p:sp>
        <p:nvSpPr>
          <p:cNvPr id="22" name="Google Shape;65;p15">
            <a:extLst>
              <a:ext uri="{FF2B5EF4-FFF2-40B4-BE49-F238E27FC236}">
                <a16:creationId xmlns:a16="http://schemas.microsoft.com/office/drawing/2014/main" id="{C1562C6B-A500-48C0-A07F-92A02C3197F1}"/>
              </a:ext>
            </a:extLst>
          </p:cNvPr>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fade">
                                      <p:cBhvr>
                                        <p:cTn id="7" dur="1000"/>
                                        <p:tgtEl>
                                          <p:spTgt spid="74"/>
                                        </p:tgtEl>
                                      </p:cBhvr>
                                    </p:animEffect>
                                  </p:childTnLst>
                                </p:cTn>
                              </p:par>
                              <p:par>
                                <p:cTn id="8" presetID="10" presetClass="entr" presetSubtype="0" fill="hold" nodeType="withEffect">
                                  <p:stCondLst>
                                    <p:cond delay="0"/>
                                  </p:stCondLst>
                                  <p:childTnLst>
                                    <p:set>
                                      <p:cBhvr>
                                        <p:cTn id="9" dur="1" fill="hold">
                                          <p:stCondLst>
                                            <p:cond delay="0"/>
                                          </p:stCondLst>
                                        </p:cTn>
                                        <p:tgtEl>
                                          <p:spTgt spid="76"/>
                                        </p:tgtEl>
                                        <p:attrNameLst>
                                          <p:attrName>style.visibility</p:attrName>
                                        </p:attrNameLst>
                                      </p:cBhvr>
                                      <p:to>
                                        <p:strVal val="visible"/>
                                      </p:to>
                                    </p:set>
                                    <p:animEffect transition="in" filter="fade">
                                      <p:cBhvr>
                                        <p:cTn id="10" dur="1000"/>
                                        <p:tgtEl>
                                          <p:spTgt spid="7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75"/>
                                        </p:tgtEl>
                                        <p:attrNameLst>
                                          <p:attrName>style.visibility</p:attrName>
                                        </p:attrNameLst>
                                      </p:cBhvr>
                                      <p:to>
                                        <p:strVal val="visible"/>
                                      </p:to>
                                    </p:set>
                                    <p:animEffect transition="in" filter="fade">
                                      <p:cBhvr>
                                        <p:cTn id="15" dur="1000"/>
                                        <p:tgtEl>
                                          <p:spTgt spid="75"/>
                                        </p:tgtEl>
                                      </p:cBhvr>
                                    </p:animEffect>
                                  </p:childTnLst>
                                </p:cTn>
                              </p:par>
                              <p:par>
                                <p:cTn id="16" presetID="10" presetClass="entr" presetSubtype="0" fill="hold" nodeType="withEffect">
                                  <p:stCondLst>
                                    <p:cond delay="0"/>
                                  </p:stCondLst>
                                  <p:childTnLst>
                                    <p:set>
                                      <p:cBhvr>
                                        <p:cTn id="17" dur="1" fill="hold">
                                          <p:stCondLst>
                                            <p:cond delay="0"/>
                                          </p:stCondLst>
                                        </p:cTn>
                                        <p:tgtEl>
                                          <p:spTgt spid="77"/>
                                        </p:tgtEl>
                                        <p:attrNameLst>
                                          <p:attrName>style.visibility</p:attrName>
                                        </p:attrNameLst>
                                      </p:cBhvr>
                                      <p:to>
                                        <p:strVal val="visible"/>
                                      </p:to>
                                    </p:set>
                                    <p:animEffect transition="in" filter="fade">
                                      <p:cBhvr>
                                        <p:cTn id="18" dur="1000"/>
                                        <p:tgtEl>
                                          <p:spTgt spid="7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78"/>
                                        </p:tgtEl>
                                        <p:attrNameLst>
                                          <p:attrName>style.visibility</p:attrName>
                                        </p:attrNameLst>
                                      </p:cBhvr>
                                      <p:to>
                                        <p:strVal val="visible"/>
                                      </p:to>
                                    </p:set>
                                    <p:animEffect transition="in" filter="fade">
                                      <p:cBhvr>
                                        <p:cTn id="23" dur="1000"/>
                                        <p:tgtEl>
                                          <p:spTgt spid="78"/>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79"/>
                                        </p:tgtEl>
                                        <p:attrNameLst>
                                          <p:attrName>style.visibility</p:attrName>
                                        </p:attrNameLst>
                                      </p:cBhvr>
                                      <p:to>
                                        <p:strVal val="visible"/>
                                      </p:to>
                                    </p:set>
                                    <p:animEffect transition="in" filter="fade">
                                      <p:cBhvr>
                                        <p:cTn id="28" dur="1000"/>
                                        <p:tgtEl>
                                          <p:spTgt spid="79"/>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82"/>
                                        </p:tgtEl>
                                        <p:attrNameLst>
                                          <p:attrName>style.visibility</p:attrName>
                                        </p:attrNameLst>
                                      </p:cBhvr>
                                      <p:to>
                                        <p:strVal val="visible"/>
                                      </p:to>
                                    </p:set>
                                    <p:animEffect transition="in" filter="fade">
                                      <p:cBhvr>
                                        <p:cTn id="33" dur="1000"/>
                                        <p:tgtEl>
                                          <p:spTgt spid="82"/>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81"/>
                                        </p:tgtEl>
                                        <p:attrNameLst>
                                          <p:attrName>style.visibility</p:attrName>
                                        </p:attrNameLst>
                                      </p:cBhvr>
                                      <p:to>
                                        <p:strVal val="visible"/>
                                      </p:to>
                                    </p:set>
                                    <p:animEffect transition="in" filter="fade">
                                      <p:cBhvr>
                                        <p:cTn id="38" dur="1000"/>
                                        <p:tgtEl>
                                          <p:spTgt spid="81"/>
                                        </p:tgtEl>
                                      </p:cBhvr>
                                    </p:animEffect>
                                  </p:childTnLst>
                                </p:cTn>
                              </p:par>
                              <p:par>
                                <p:cTn id="39" presetID="10" presetClass="entr" presetSubtype="0" fill="hold" nodeType="withEffect">
                                  <p:stCondLst>
                                    <p:cond delay="0"/>
                                  </p:stCondLst>
                                  <p:childTnLst>
                                    <p:set>
                                      <p:cBhvr>
                                        <p:cTn id="40" dur="1" fill="hold">
                                          <p:stCondLst>
                                            <p:cond delay="0"/>
                                          </p:stCondLst>
                                        </p:cTn>
                                        <p:tgtEl>
                                          <p:spTgt spid="80"/>
                                        </p:tgtEl>
                                        <p:attrNameLst>
                                          <p:attrName>style.visibility</p:attrName>
                                        </p:attrNameLst>
                                      </p:cBhvr>
                                      <p:to>
                                        <p:strVal val="visible"/>
                                      </p:to>
                                    </p:set>
                                    <p:animEffect transition="in" filter="fade">
                                      <p:cBhvr>
                                        <p:cTn id="41" dur="1000"/>
                                        <p:tgtEl>
                                          <p:spTgt spid="80"/>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83"/>
                                        </p:tgtEl>
                                        <p:attrNameLst>
                                          <p:attrName>style.visibility</p:attrName>
                                        </p:attrNameLst>
                                      </p:cBhvr>
                                      <p:to>
                                        <p:strVal val="visible"/>
                                      </p:to>
                                    </p:set>
                                    <p:animEffect transition="in" filter="fade">
                                      <p:cBhvr>
                                        <p:cTn id="46" dur="1000"/>
                                        <p:tgtEl>
                                          <p:spTgt spid="83"/>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84"/>
                                        </p:tgtEl>
                                        <p:attrNameLst>
                                          <p:attrName>style.visibility</p:attrName>
                                        </p:attrNameLst>
                                      </p:cBhvr>
                                      <p:to>
                                        <p:strVal val="visible"/>
                                      </p:to>
                                    </p:set>
                                    <p:animEffect transition="in" filter="fade">
                                      <p:cBhvr>
                                        <p:cTn id="51" dur="1000"/>
                                        <p:tgtEl>
                                          <p:spTgt spid="84"/>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85"/>
                                        </p:tgtEl>
                                        <p:attrNameLst>
                                          <p:attrName>style.visibility</p:attrName>
                                        </p:attrNameLst>
                                      </p:cBhvr>
                                      <p:to>
                                        <p:strVal val="visible"/>
                                      </p:to>
                                    </p:set>
                                    <p:animEffect transition="in" filter="fade">
                                      <p:cBhvr>
                                        <p:cTn id="56" dur="1000"/>
                                        <p:tgtEl>
                                          <p:spTgt spid="85"/>
                                        </p:tgtEl>
                                      </p:cBhvr>
                                    </p:animEffect>
                                  </p:childTnLst>
                                </p:cTn>
                              </p:par>
                              <p:par>
                                <p:cTn id="57" presetID="10" presetClass="entr" presetSubtype="0" fill="hold" nodeType="withEffect">
                                  <p:stCondLst>
                                    <p:cond delay="0"/>
                                  </p:stCondLst>
                                  <p:childTnLst>
                                    <p:set>
                                      <p:cBhvr>
                                        <p:cTn id="58" dur="1" fill="hold">
                                          <p:stCondLst>
                                            <p:cond delay="0"/>
                                          </p:stCondLst>
                                        </p:cTn>
                                        <p:tgtEl>
                                          <p:spTgt spid="86"/>
                                        </p:tgtEl>
                                        <p:attrNameLst>
                                          <p:attrName>style.visibility</p:attrName>
                                        </p:attrNameLst>
                                      </p:cBhvr>
                                      <p:to>
                                        <p:strVal val="visible"/>
                                      </p:to>
                                    </p:set>
                                    <p:animEffect transition="in" filter="fade">
                                      <p:cBhvr>
                                        <p:cTn id="59" dur="1000"/>
                                        <p:tgtEl>
                                          <p:spTgt spid="86"/>
                                        </p:tgtEl>
                                      </p:cBhvr>
                                    </p:animEffect>
                                  </p:childTnLst>
                                </p:cTn>
                              </p:par>
                              <p:par>
                                <p:cTn id="60" presetID="10" presetClass="entr" presetSubtype="0" fill="hold" nodeType="withEffect">
                                  <p:stCondLst>
                                    <p:cond delay="0"/>
                                  </p:stCondLst>
                                  <p:childTnLst>
                                    <p:set>
                                      <p:cBhvr>
                                        <p:cTn id="61" dur="1" fill="hold">
                                          <p:stCondLst>
                                            <p:cond delay="0"/>
                                          </p:stCondLst>
                                        </p:cTn>
                                        <p:tgtEl>
                                          <p:spTgt spid="87"/>
                                        </p:tgtEl>
                                        <p:attrNameLst>
                                          <p:attrName>style.visibility</p:attrName>
                                        </p:attrNameLst>
                                      </p:cBhvr>
                                      <p:to>
                                        <p:strVal val="visible"/>
                                      </p:to>
                                    </p:set>
                                    <p:animEffect transition="in" filter="fade">
                                      <p:cBhvr>
                                        <p:cTn id="62" dur="1000"/>
                                        <p:tgtEl>
                                          <p:spTgt spid="87"/>
                                        </p:tgtEl>
                                      </p:cBhvr>
                                    </p:animEffect>
                                  </p:childTnLst>
                                </p:cTn>
                              </p:par>
                              <p:par>
                                <p:cTn id="63" presetID="10" presetClass="entr" presetSubtype="0" fill="hold" nodeType="withEffect">
                                  <p:stCondLst>
                                    <p:cond delay="0"/>
                                  </p:stCondLst>
                                  <p:childTnLst>
                                    <p:set>
                                      <p:cBhvr>
                                        <p:cTn id="64" dur="1" fill="hold">
                                          <p:stCondLst>
                                            <p:cond delay="0"/>
                                          </p:stCondLst>
                                        </p:cTn>
                                        <p:tgtEl>
                                          <p:spTgt spid="88"/>
                                        </p:tgtEl>
                                        <p:attrNameLst>
                                          <p:attrName>style.visibility</p:attrName>
                                        </p:attrNameLst>
                                      </p:cBhvr>
                                      <p:to>
                                        <p:strVal val="visible"/>
                                      </p:to>
                                    </p:set>
                                    <p:animEffect transition="in" filter="fade">
                                      <p:cBhvr>
                                        <p:cTn id="65" dur="1000"/>
                                        <p:tgtEl>
                                          <p:spTgt spid="88"/>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nodeType="clickEffect">
                                  <p:stCondLst>
                                    <p:cond delay="0"/>
                                  </p:stCondLst>
                                  <p:childTnLst>
                                    <p:set>
                                      <p:cBhvr>
                                        <p:cTn id="69" dur="1" fill="hold">
                                          <p:stCondLst>
                                            <p:cond delay="0"/>
                                          </p:stCondLst>
                                        </p:cTn>
                                        <p:tgtEl>
                                          <p:spTgt spid="90"/>
                                        </p:tgtEl>
                                        <p:attrNameLst>
                                          <p:attrName>style.visibility</p:attrName>
                                        </p:attrNameLst>
                                      </p:cBhvr>
                                      <p:to>
                                        <p:strVal val="visible"/>
                                      </p:to>
                                    </p:set>
                                    <p:animEffect transition="in" filter="fade">
                                      <p:cBhvr>
                                        <p:cTn id="70" dur="1000"/>
                                        <p:tgtEl>
                                          <p:spTgt spid="90"/>
                                        </p:tgtEl>
                                      </p:cBhvr>
                                    </p:animEffect>
                                  </p:childTnLst>
                                </p:cTn>
                              </p:par>
                              <p:par>
                                <p:cTn id="71" presetID="10" presetClass="entr" presetSubtype="0" fill="hold" nodeType="withEffect">
                                  <p:stCondLst>
                                    <p:cond delay="0"/>
                                  </p:stCondLst>
                                  <p:childTnLst>
                                    <p:set>
                                      <p:cBhvr>
                                        <p:cTn id="72" dur="1" fill="hold">
                                          <p:stCondLst>
                                            <p:cond delay="0"/>
                                          </p:stCondLst>
                                        </p:cTn>
                                        <p:tgtEl>
                                          <p:spTgt spid="89"/>
                                        </p:tgtEl>
                                        <p:attrNameLst>
                                          <p:attrName>style.visibility</p:attrName>
                                        </p:attrNameLst>
                                      </p:cBhvr>
                                      <p:to>
                                        <p:strVal val="visible"/>
                                      </p:to>
                                    </p:set>
                                    <p:animEffect transition="in" filter="fade">
                                      <p:cBhvr>
                                        <p:cTn id="73" dur="10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graphicFrame>
        <p:nvGraphicFramePr>
          <p:cNvPr id="95" name="Shape 95"/>
          <p:cNvGraphicFramePr/>
          <p:nvPr/>
        </p:nvGraphicFramePr>
        <p:xfrm>
          <a:off x="132050" y="1635991"/>
          <a:ext cx="11927900" cy="2733465"/>
        </p:xfrm>
        <a:graphic>
          <a:graphicData uri="http://schemas.openxmlformats.org/drawingml/2006/table">
            <a:tbl>
              <a:tblPr firstRow="1" bandRow="1">
                <a:noFill/>
                <a:tableStyleId>{4FA257D7-84B4-4334-9D7E-140B82B21A2D}</a:tableStyleId>
              </a:tblPr>
              <a:tblGrid>
                <a:gridCol w="2981975">
                  <a:extLst>
                    <a:ext uri="{9D8B030D-6E8A-4147-A177-3AD203B41FA5}">
                      <a16:colId xmlns:a16="http://schemas.microsoft.com/office/drawing/2014/main" val="20000"/>
                    </a:ext>
                  </a:extLst>
                </a:gridCol>
                <a:gridCol w="2981975">
                  <a:extLst>
                    <a:ext uri="{9D8B030D-6E8A-4147-A177-3AD203B41FA5}">
                      <a16:colId xmlns:a16="http://schemas.microsoft.com/office/drawing/2014/main" val="20001"/>
                    </a:ext>
                  </a:extLst>
                </a:gridCol>
                <a:gridCol w="2981975">
                  <a:extLst>
                    <a:ext uri="{9D8B030D-6E8A-4147-A177-3AD203B41FA5}">
                      <a16:colId xmlns:a16="http://schemas.microsoft.com/office/drawing/2014/main" val="20002"/>
                    </a:ext>
                  </a:extLst>
                </a:gridCol>
                <a:gridCol w="2981975">
                  <a:extLst>
                    <a:ext uri="{9D8B030D-6E8A-4147-A177-3AD203B41FA5}">
                      <a16:colId xmlns:a16="http://schemas.microsoft.com/office/drawing/2014/main" val="20003"/>
                    </a:ext>
                  </a:extLst>
                </a:gridCol>
              </a:tblGrid>
              <a:tr h="323650">
                <a:tc>
                  <a:txBody>
                    <a:bodyPr/>
                    <a:lstStyle/>
                    <a:p>
                      <a:pPr marL="0" marR="0" lvl="0" indent="0" algn="l" rtl="0">
                        <a:lnSpc>
                          <a:spcPct val="100000"/>
                        </a:lnSpc>
                        <a:spcBef>
                          <a:spcPts val="0"/>
                        </a:spcBef>
                        <a:spcAft>
                          <a:spcPts val="0"/>
                        </a:spcAft>
                        <a:buClr>
                          <a:srgbClr val="000000"/>
                        </a:buClr>
                        <a:buSzPts val="1600"/>
                        <a:buFont typeface="Open Sans"/>
                        <a:buNone/>
                      </a:pPr>
                      <a:r>
                        <a:rPr lang="en-US" sz="1600">
                          <a:latin typeface="Open Sans"/>
                          <a:ea typeface="Open Sans"/>
                          <a:cs typeface="Open Sans"/>
                          <a:sym typeface="Open Sans"/>
                        </a:rPr>
                        <a:t>1</a:t>
                      </a:r>
                      <a:endParaRPr sz="1600" u="none" strike="noStrike" cap="none">
                        <a:latin typeface="Open Sans"/>
                        <a:ea typeface="Open Sans"/>
                        <a:cs typeface="Open Sans"/>
                        <a:sym typeface="Open Sans"/>
                      </a:endParaRPr>
                    </a:p>
                  </a:txBody>
                  <a:tcPr marL="91450" marR="91450" marT="45725" marB="45725">
                    <a:solidFill>
                      <a:srgbClr val="00A7E3"/>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2</a:t>
                      </a:r>
                      <a:endParaRPr sz="1600" u="none" strike="noStrike" cap="none">
                        <a:latin typeface="Open Sans"/>
                        <a:ea typeface="Open Sans"/>
                        <a:cs typeface="Open Sans"/>
                        <a:sym typeface="Open Sans"/>
                      </a:endParaRPr>
                    </a:p>
                  </a:txBody>
                  <a:tcPr marL="91450" marR="91450" marT="45725" marB="45725">
                    <a:solidFill>
                      <a:srgbClr val="00A7E3"/>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3</a:t>
                      </a:r>
                      <a:endParaRPr sz="1600" u="none" strike="noStrike" cap="none">
                        <a:latin typeface="Open Sans"/>
                        <a:ea typeface="Open Sans"/>
                        <a:cs typeface="Open Sans"/>
                        <a:sym typeface="Open Sans"/>
                      </a:endParaRPr>
                    </a:p>
                  </a:txBody>
                  <a:tcPr marL="91450" marR="91450" marT="45725" marB="45725">
                    <a:solidFill>
                      <a:srgbClr val="00A7E3"/>
                    </a:solidFill>
                  </a:tcPr>
                </a:tc>
                <a:tc>
                  <a:txBody>
                    <a:bodyPr/>
                    <a:lstStyle/>
                    <a:p>
                      <a:pPr marL="0" marR="0" lvl="0" indent="0" algn="l" rtl="0">
                        <a:lnSpc>
                          <a:spcPct val="100000"/>
                        </a:lnSpc>
                        <a:spcBef>
                          <a:spcPts val="0"/>
                        </a:spcBef>
                        <a:spcAft>
                          <a:spcPts val="0"/>
                        </a:spcAft>
                        <a:buClr>
                          <a:srgbClr val="000000"/>
                        </a:buClr>
                        <a:buSzPts val="1600"/>
                        <a:buFont typeface="Open Sans"/>
                        <a:buNone/>
                      </a:pPr>
                      <a:r>
                        <a:rPr lang="en-US" sz="1600">
                          <a:latin typeface="Open Sans"/>
                          <a:ea typeface="Open Sans"/>
                          <a:cs typeface="Open Sans"/>
                          <a:sym typeface="Open Sans"/>
                        </a:rPr>
                        <a:t>4</a:t>
                      </a:r>
                      <a:endParaRPr sz="1600" u="none" strike="noStrike" cap="none">
                        <a:latin typeface="Open Sans"/>
                        <a:ea typeface="Open Sans"/>
                        <a:cs typeface="Open Sans"/>
                        <a:sym typeface="Open Sans"/>
                      </a:endParaRPr>
                    </a:p>
                  </a:txBody>
                  <a:tcPr marL="91450" marR="91450" marT="45725" marB="45725">
                    <a:solidFill>
                      <a:srgbClr val="00A7E3"/>
                    </a:solidFill>
                  </a:tcPr>
                </a:tc>
                <a:extLst>
                  <a:ext uri="{0D108BD9-81ED-4DB2-BD59-A6C34878D82A}">
                    <a16:rowId xmlns:a16="http://schemas.microsoft.com/office/drawing/2014/main" val="10000"/>
                  </a:ext>
                </a:extLst>
              </a:tr>
              <a:tr h="523625">
                <a:tc rowSpan="4">
                  <a:txBody>
                    <a:bodyPr/>
                    <a:lstStyle/>
                    <a:p>
                      <a:pPr marL="0" marR="0" lvl="0" indent="0" algn="l" rtl="0">
                        <a:lnSpc>
                          <a:spcPct val="100000"/>
                        </a:lnSpc>
                        <a:spcBef>
                          <a:spcPts val="0"/>
                        </a:spcBef>
                        <a:spcAft>
                          <a:spcPts val="0"/>
                        </a:spcAft>
                        <a:buClr>
                          <a:srgbClr val="000000"/>
                        </a:buClr>
                        <a:buSzPts val="1100"/>
                        <a:buFont typeface="Arial"/>
                        <a:buNone/>
                      </a:pPr>
                      <a:r>
                        <a:rPr lang="en-US" sz="1500">
                          <a:latin typeface="Open Sans"/>
                          <a:ea typeface="Open Sans"/>
                          <a:cs typeface="Open Sans"/>
                          <a:sym typeface="Open Sans"/>
                        </a:rPr>
                        <a:t>Timetables and schedules</a:t>
                      </a:r>
                      <a:endParaRPr sz="1500">
                        <a:latin typeface="Open Sans"/>
                        <a:ea typeface="Open Sans"/>
                        <a:cs typeface="Open Sans"/>
                        <a:sym typeface="Open Sans"/>
                      </a:endParaRPr>
                    </a:p>
                  </a:txBody>
                  <a:tcPr marL="91450" marR="91450" marT="45725" marB="45725">
                    <a:solidFill>
                      <a:srgbClr val="CBE6F9">
                        <a:alpha val="49800"/>
                      </a:srgbClr>
                    </a:solidFill>
                  </a:tcPr>
                </a:tc>
                <a:tc rowSpan="4">
                  <a:txBody>
                    <a:bodyPr/>
                    <a:lstStyle/>
                    <a:p>
                      <a:pPr marL="0" marR="0" lvl="0" indent="0" algn="l" rtl="0">
                        <a:lnSpc>
                          <a:spcPct val="100000"/>
                        </a:lnSpc>
                        <a:spcBef>
                          <a:spcPts val="0"/>
                        </a:spcBef>
                        <a:spcAft>
                          <a:spcPts val="0"/>
                        </a:spcAft>
                        <a:buNone/>
                      </a:pPr>
                      <a:r>
                        <a:rPr lang="en-US" sz="1500">
                          <a:latin typeface="Open Sans"/>
                          <a:ea typeface="Open Sans"/>
                          <a:cs typeface="Open Sans"/>
                          <a:sym typeface="Open Sans"/>
                        </a:rPr>
                        <a:t>Future organised event</a:t>
                      </a:r>
                      <a:endParaRPr sz="1500">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lvl="0" indent="0" rtl="0">
                        <a:spcBef>
                          <a:spcPts val="0"/>
                        </a:spcBef>
                        <a:spcAft>
                          <a:spcPts val="0"/>
                        </a:spcAft>
                        <a:buNone/>
                      </a:pPr>
                      <a:r>
                        <a:rPr lang="en-US" sz="1500">
                          <a:latin typeface="Open Sans"/>
                          <a:ea typeface="Open Sans"/>
                          <a:cs typeface="Open Sans"/>
                          <a:sym typeface="Open Sans"/>
                        </a:rPr>
                        <a:t>Predictions</a:t>
                      </a:r>
                      <a:endParaRPr sz="1500">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lvl="0" indent="0" rtl="0">
                        <a:spcBef>
                          <a:spcPts val="0"/>
                        </a:spcBef>
                        <a:spcAft>
                          <a:spcPts val="0"/>
                        </a:spcAft>
                        <a:buNone/>
                      </a:pPr>
                      <a:r>
                        <a:rPr lang="en-US" sz="1500">
                          <a:latin typeface="Open Sans"/>
                          <a:ea typeface="Open Sans"/>
                          <a:cs typeface="Open Sans"/>
                          <a:sym typeface="Open Sans"/>
                        </a:rPr>
                        <a:t>Intentions and plans</a:t>
                      </a:r>
                      <a:endParaRPr sz="1500">
                        <a:latin typeface="Open Sans"/>
                        <a:ea typeface="Open Sans"/>
                        <a:cs typeface="Open Sans"/>
                        <a:sym typeface="Open Sans"/>
                      </a:endParaRPr>
                    </a:p>
                    <a:p>
                      <a:pPr marL="0" lvl="0" indent="0" rtl="0">
                        <a:spcBef>
                          <a:spcPts val="0"/>
                        </a:spcBef>
                        <a:spcAft>
                          <a:spcPts val="0"/>
                        </a:spcAft>
                        <a:buNone/>
                      </a:pPr>
                      <a:endParaRPr sz="1500">
                        <a:latin typeface="Open Sans"/>
                        <a:ea typeface="Open Sans"/>
                        <a:cs typeface="Open Sans"/>
                        <a:sym typeface="Open Sans"/>
                      </a:endParaRPr>
                    </a:p>
                  </a:txBody>
                  <a:tcPr marL="91450" marR="91450" marT="45725" marB="45725">
                    <a:solidFill>
                      <a:srgbClr val="CBE6F9">
                        <a:alpha val="49800"/>
                      </a:srgbClr>
                    </a:solidFill>
                  </a:tcPr>
                </a:tc>
                <a:extLst>
                  <a:ext uri="{0D108BD9-81ED-4DB2-BD59-A6C34878D82A}">
                    <a16:rowId xmlns:a16="http://schemas.microsoft.com/office/drawing/2014/main" val="10001"/>
                  </a:ext>
                </a:extLst>
              </a:tr>
              <a:tr h="523625">
                <a:tc vMerge="1">
                  <a:txBody>
                    <a:bodyPr/>
                    <a:lstStyle/>
                    <a:p>
                      <a:endParaRPr lang="en-US"/>
                    </a:p>
                  </a:txBody>
                  <a:tcPr/>
                </a:tc>
                <a:tc vMerge="1">
                  <a:txBody>
                    <a:bodyPr/>
                    <a:lstStyle/>
                    <a:p>
                      <a:endParaRPr lang="en-US"/>
                    </a:p>
                  </a:txBody>
                  <a:tcPr/>
                </a:tc>
                <a:tc>
                  <a:txBody>
                    <a:bodyPr/>
                    <a:lstStyle/>
                    <a:p>
                      <a:pPr marL="0" lvl="0" indent="0" rtl="0">
                        <a:spcBef>
                          <a:spcPts val="0"/>
                        </a:spcBef>
                        <a:spcAft>
                          <a:spcPts val="0"/>
                        </a:spcAft>
                        <a:buNone/>
                      </a:pPr>
                      <a:r>
                        <a:rPr lang="en-US" sz="1500">
                          <a:latin typeface="Open Sans"/>
                          <a:ea typeface="Open Sans"/>
                          <a:cs typeface="Open Sans"/>
                          <a:sym typeface="Open Sans"/>
                        </a:rPr>
                        <a:t>Decisions made at the moment of speaking</a:t>
                      </a:r>
                      <a:endParaRPr sz="1500">
                        <a:latin typeface="Open Sans"/>
                        <a:ea typeface="Open Sans"/>
                        <a:cs typeface="Open Sans"/>
                        <a:sym typeface="Open Sans"/>
                      </a:endParaRPr>
                    </a:p>
                    <a:p>
                      <a:pPr marL="0" lvl="0" indent="0" rtl="0">
                        <a:spcBef>
                          <a:spcPts val="0"/>
                        </a:spcBef>
                        <a:spcAft>
                          <a:spcPts val="0"/>
                        </a:spcAft>
                        <a:buNone/>
                      </a:pPr>
                      <a:endParaRPr sz="1500">
                        <a:latin typeface="Open Sans"/>
                        <a:ea typeface="Open Sans"/>
                        <a:cs typeface="Open Sans"/>
                        <a:sym typeface="Open Sans"/>
                      </a:endParaRPr>
                    </a:p>
                  </a:txBody>
                  <a:tcPr marL="91450" marR="91450" marT="45725" marB="45725">
                    <a:solidFill>
                      <a:srgbClr val="CBE6F9">
                        <a:alpha val="14900"/>
                      </a:srgbClr>
                    </a:solidFill>
                  </a:tcPr>
                </a:tc>
                <a:tc>
                  <a:txBody>
                    <a:bodyPr/>
                    <a:lstStyle/>
                    <a:p>
                      <a:pPr marL="0" lvl="0" indent="0" rtl="0">
                        <a:spcBef>
                          <a:spcPts val="0"/>
                        </a:spcBef>
                        <a:spcAft>
                          <a:spcPts val="0"/>
                        </a:spcAft>
                        <a:buNone/>
                      </a:pPr>
                      <a:r>
                        <a:rPr lang="en-US" sz="1500">
                          <a:latin typeface="Open Sans"/>
                          <a:ea typeface="Open Sans"/>
                          <a:cs typeface="Open Sans"/>
                          <a:sym typeface="Open Sans"/>
                        </a:rPr>
                        <a:t>Predictions based on previous knowledge</a:t>
                      </a:r>
                      <a:endParaRPr sz="1500">
                        <a:latin typeface="Open Sans"/>
                        <a:ea typeface="Open Sans"/>
                        <a:cs typeface="Open Sans"/>
                        <a:sym typeface="Open Sans"/>
                      </a:endParaRPr>
                    </a:p>
                  </a:txBody>
                  <a:tcPr marL="91450" marR="91450" marT="45725" marB="45725">
                    <a:solidFill>
                      <a:srgbClr val="CBE6F9">
                        <a:alpha val="14900"/>
                      </a:srgbClr>
                    </a:solidFill>
                  </a:tcPr>
                </a:tc>
                <a:extLst>
                  <a:ext uri="{0D108BD9-81ED-4DB2-BD59-A6C34878D82A}">
                    <a16:rowId xmlns:a16="http://schemas.microsoft.com/office/drawing/2014/main" val="10002"/>
                  </a:ext>
                </a:extLst>
              </a:tr>
              <a:tr h="523625">
                <a:tc vMerge="1">
                  <a:txBody>
                    <a:bodyPr/>
                    <a:lstStyle/>
                    <a:p>
                      <a:endParaRPr lang="en-US"/>
                    </a:p>
                  </a:txBody>
                  <a:tcPr/>
                </a:tc>
                <a:tc vMerge="1">
                  <a:txBody>
                    <a:bodyPr/>
                    <a:lstStyle/>
                    <a:p>
                      <a:endParaRPr lang="en-US"/>
                    </a:p>
                  </a:txBody>
                  <a:tcPr/>
                </a:tc>
                <a:tc>
                  <a:txBody>
                    <a:bodyPr/>
                    <a:lstStyle/>
                    <a:p>
                      <a:pPr marL="0" lvl="0" indent="0" rtl="0">
                        <a:spcBef>
                          <a:spcPts val="0"/>
                        </a:spcBef>
                        <a:spcAft>
                          <a:spcPts val="0"/>
                        </a:spcAft>
                        <a:buNone/>
                      </a:pPr>
                      <a:r>
                        <a:rPr lang="en-US" sz="1500">
                          <a:latin typeface="Open Sans"/>
                          <a:ea typeface="Open Sans"/>
                          <a:cs typeface="Open Sans"/>
                          <a:sym typeface="Open Sans"/>
                        </a:rPr>
                        <a:t>Offers, promises, and requests</a:t>
                      </a:r>
                      <a:endParaRPr sz="1500">
                        <a:latin typeface="Open Sans"/>
                        <a:ea typeface="Open Sans"/>
                        <a:cs typeface="Open Sans"/>
                        <a:sym typeface="Open Sans"/>
                      </a:endParaRPr>
                    </a:p>
                  </a:txBody>
                  <a:tcPr marL="91450" marR="91450" marT="45725" marB="45725">
                    <a:solidFill>
                      <a:srgbClr val="CBE6F9">
                        <a:alpha val="49800"/>
                      </a:srgbClr>
                    </a:solidFill>
                  </a:tcPr>
                </a:tc>
                <a:tc rowSpan="2">
                  <a:txBody>
                    <a:bodyPr/>
                    <a:lstStyle/>
                    <a:p>
                      <a:pPr marL="0" lvl="0" indent="0" rtl="0">
                        <a:spcBef>
                          <a:spcPts val="0"/>
                        </a:spcBef>
                        <a:spcAft>
                          <a:spcPts val="0"/>
                        </a:spcAft>
                        <a:buNone/>
                      </a:pPr>
                      <a:endParaRPr sz="1500">
                        <a:latin typeface="Open Sans"/>
                        <a:ea typeface="Open Sans"/>
                        <a:cs typeface="Open Sans"/>
                        <a:sym typeface="Open Sans"/>
                      </a:endParaRPr>
                    </a:p>
                  </a:txBody>
                  <a:tcPr marL="91450" marR="91450" marT="45725" marB="45725">
                    <a:solidFill>
                      <a:srgbClr val="CBE6F9">
                        <a:alpha val="49800"/>
                      </a:srgbClr>
                    </a:solidFill>
                  </a:tcPr>
                </a:tc>
                <a:extLst>
                  <a:ext uri="{0D108BD9-81ED-4DB2-BD59-A6C34878D82A}">
                    <a16:rowId xmlns:a16="http://schemas.microsoft.com/office/drawing/2014/main" val="10003"/>
                  </a:ext>
                </a:extLst>
              </a:tr>
              <a:tr h="523625">
                <a:tc vMerge="1">
                  <a:txBody>
                    <a:bodyPr/>
                    <a:lstStyle/>
                    <a:p>
                      <a:endParaRPr lang="en-US"/>
                    </a:p>
                  </a:txBody>
                  <a:tcPr/>
                </a:tc>
                <a:tc vMerge="1">
                  <a:txBody>
                    <a:bodyPr/>
                    <a:lstStyle/>
                    <a:p>
                      <a:endParaRPr lang="en-US"/>
                    </a:p>
                  </a:txBody>
                  <a:tcPr/>
                </a:tc>
                <a:tc>
                  <a:txBody>
                    <a:bodyPr/>
                    <a:lstStyle/>
                    <a:p>
                      <a:pPr marL="0" marR="0" lvl="0" indent="0" algn="l" rtl="0">
                        <a:lnSpc>
                          <a:spcPct val="100000"/>
                        </a:lnSpc>
                        <a:spcBef>
                          <a:spcPts val="0"/>
                        </a:spcBef>
                        <a:spcAft>
                          <a:spcPts val="0"/>
                        </a:spcAft>
                        <a:buNone/>
                      </a:pPr>
                      <a:r>
                        <a:rPr lang="en-US" sz="1500">
                          <a:latin typeface="Open Sans"/>
                          <a:ea typeface="Open Sans"/>
                          <a:cs typeface="Open Sans"/>
                          <a:sym typeface="Open Sans"/>
                        </a:rPr>
                        <a:t>To express certainty</a:t>
                      </a:r>
                      <a:endParaRPr sz="1500">
                        <a:latin typeface="Open Sans"/>
                        <a:ea typeface="Open Sans"/>
                        <a:cs typeface="Open Sans"/>
                        <a:sym typeface="Open Sans"/>
                      </a:endParaRPr>
                    </a:p>
                    <a:p>
                      <a:pPr marL="0" marR="0" lvl="0" indent="0" algn="l" rtl="0">
                        <a:lnSpc>
                          <a:spcPct val="100000"/>
                        </a:lnSpc>
                        <a:spcBef>
                          <a:spcPts val="0"/>
                        </a:spcBef>
                        <a:spcAft>
                          <a:spcPts val="0"/>
                        </a:spcAft>
                        <a:buNone/>
                      </a:pPr>
                      <a:endParaRPr sz="1500">
                        <a:latin typeface="Open Sans"/>
                        <a:ea typeface="Open Sans"/>
                        <a:cs typeface="Open Sans"/>
                        <a:sym typeface="Open Sans"/>
                      </a:endParaRPr>
                    </a:p>
                  </a:txBody>
                  <a:tcPr marL="91450" marR="91450" marT="45725" marB="45725">
                    <a:solidFill>
                      <a:srgbClr val="CBE6F9">
                        <a:alpha val="14900"/>
                      </a:srgbClr>
                    </a:solidFill>
                  </a:tcPr>
                </a:tc>
                <a:tc vMerge="1">
                  <a:txBody>
                    <a:bodyPr/>
                    <a:lstStyle/>
                    <a:p>
                      <a:endParaRPr lang="en-US"/>
                    </a:p>
                  </a:txBody>
                  <a:tcPr/>
                </a:tc>
                <a:extLst>
                  <a:ext uri="{0D108BD9-81ED-4DB2-BD59-A6C34878D82A}">
                    <a16:rowId xmlns:a16="http://schemas.microsoft.com/office/drawing/2014/main" val="10004"/>
                  </a:ext>
                </a:extLst>
              </a:tr>
            </a:tbl>
          </a:graphicData>
        </a:graphic>
      </p:graphicFrame>
      <p:sp>
        <p:nvSpPr>
          <p:cNvPr id="96" name="Shape 96"/>
          <p:cNvSpPr txBox="1"/>
          <p:nvPr/>
        </p:nvSpPr>
        <p:spPr>
          <a:xfrm>
            <a:off x="132050" y="2244525"/>
            <a:ext cx="2917200" cy="5688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US" sz="1500">
                <a:solidFill>
                  <a:srgbClr val="C00000"/>
                </a:solidFill>
                <a:latin typeface="Open Sans"/>
                <a:ea typeface="Open Sans"/>
                <a:cs typeface="Open Sans"/>
                <a:sym typeface="Open Sans"/>
              </a:rPr>
              <a:t>What time does the plane take off?</a:t>
            </a:r>
            <a:endParaRPr sz="1500">
              <a:solidFill>
                <a:srgbClr val="C00000"/>
              </a:solidFill>
              <a:latin typeface="Open Sans"/>
              <a:ea typeface="Open Sans"/>
              <a:cs typeface="Open Sans"/>
              <a:sym typeface="Open Sans"/>
            </a:endParaRPr>
          </a:p>
        </p:txBody>
      </p:sp>
      <p:sp>
        <p:nvSpPr>
          <p:cNvPr id="97" name="Shape 97"/>
          <p:cNvSpPr txBox="1"/>
          <p:nvPr/>
        </p:nvSpPr>
        <p:spPr>
          <a:xfrm>
            <a:off x="3114025" y="2244525"/>
            <a:ext cx="2332800" cy="5688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US" sz="1500">
                <a:solidFill>
                  <a:srgbClr val="C00000"/>
                </a:solidFill>
                <a:latin typeface="Open Sans"/>
                <a:ea typeface="Open Sans"/>
                <a:cs typeface="Open Sans"/>
                <a:sym typeface="Open Sans"/>
              </a:rPr>
              <a:t>Mary is picking us up at 12 p.m.</a:t>
            </a:r>
            <a:endParaRPr sz="1500">
              <a:solidFill>
                <a:srgbClr val="C00000"/>
              </a:solidFill>
              <a:latin typeface="Open Sans"/>
              <a:ea typeface="Open Sans"/>
              <a:cs typeface="Open Sans"/>
              <a:sym typeface="Open Sans"/>
            </a:endParaRPr>
          </a:p>
          <a:p>
            <a:pPr marL="0" lvl="0" indent="0" rtl="0">
              <a:spcBef>
                <a:spcPts val="0"/>
              </a:spcBef>
              <a:spcAft>
                <a:spcPts val="0"/>
              </a:spcAft>
              <a:buNone/>
            </a:pPr>
            <a:endParaRPr/>
          </a:p>
        </p:txBody>
      </p:sp>
      <p:sp>
        <p:nvSpPr>
          <p:cNvPr id="98" name="Shape 98"/>
          <p:cNvSpPr txBox="1"/>
          <p:nvPr/>
        </p:nvSpPr>
        <p:spPr>
          <a:xfrm>
            <a:off x="6104400" y="2160963"/>
            <a:ext cx="1928700" cy="3054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US" sz="1500">
                <a:solidFill>
                  <a:srgbClr val="C00000"/>
                </a:solidFill>
                <a:latin typeface="Open Sans"/>
                <a:ea typeface="Open Sans"/>
                <a:cs typeface="Open Sans"/>
                <a:sym typeface="Open Sans"/>
              </a:rPr>
              <a:t>She’ll forget!</a:t>
            </a:r>
            <a:endParaRPr/>
          </a:p>
        </p:txBody>
      </p:sp>
      <p:sp>
        <p:nvSpPr>
          <p:cNvPr id="99" name="Shape 99"/>
          <p:cNvSpPr txBox="1"/>
          <p:nvPr/>
        </p:nvSpPr>
        <p:spPr>
          <a:xfrm>
            <a:off x="6104400" y="2944313"/>
            <a:ext cx="2596500" cy="3054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US" sz="1500">
                <a:solidFill>
                  <a:srgbClr val="C00000"/>
                </a:solidFill>
                <a:latin typeface="Open Sans"/>
                <a:ea typeface="Open Sans"/>
                <a:cs typeface="Open Sans"/>
                <a:sym typeface="Open Sans"/>
              </a:rPr>
              <a:t>I’ll send a message now.</a:t>
            </a:r>
            <a:endParaRPr/>
          </a:p>
        </p:txBody>
      </p:sp>
      <p:sp>
        <p:nvSpPr>
          <p:cNvPr id="100" name="Shape 100"/>
          <p:cNvSpPr txBox="1"/>
          <p:nvPr/>
        </p:nvSpPr>
        <p:spPr>
          <a:xfrm>
            <a:off x="6104400" y="3490675"/>
            <a:ext cx="2299800" cy="2427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US" sz="1500">
                <a:solidFill>
                  <a:srgbClr val="C00000"/>
                </a:solidFill>
                <a:latin typeface="Open Sans"/>
                <a:ea typeface="Open Sans"/>
                <a:cs typeface="Open Sans"/>
                <a:sym typeface="Open Sans"/>
              </a:rPr>
              <a:t>I won’t do much work.</a:t>
            </a:r>
            <a:endParaRPr b="1"/>
          </a:p>
        </p:txBody>
      </p:sp>
      <p:sp>
        <p:nvSpPr>
          <p:cNvPr id="101" name="Shape 101"/>
          <p:cNvSpPr txBox="1"/>
          <p:nvPr/>
        </p:nvSpPr>
        <p:spPr>
          <a:xfrm>
            <a:off x="6104400" y="4033975"/>
            <a:ext cx="2481000" cy="3054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US" sz="1500">
                <a:solidFill>
                  <a:srgbClr val="C00000"/>
                </a:solidFill>
                <a:latin typeface="Open Sans"/>
                <a:ea typeface="Open Sans"/>
                <a:cs typeface="Open Sans"/>
                <a:sym typeface="Open Sans"/>
              </a:rPr>
              <a:t>You’ll love Greece.</a:t>
            </a:r>
            <a:endParaRPr/>
          </a:p>
        </p:txBody>
      </p:sp>
      <p:sp>
        <p:nvSpPr>
          <p:cNvPr id="102" name="Shape 102"/>
          <p:cNvSpPr txBox="1"/>
          <p:nvPr/>
        </p:nvSpPr>
        <p:spPr>
          <a:xfrm>
            <a:off x="9077975" y="2160963"/>
            <a:ext cx="2596500" cy="3054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US" sz="1500">
                <a:solidFill>
                  <a:srgbClr val="C00000"/>
                </a:solidFill>
                <a:latin typeface="Open Sans"/>
                <a:ea typeface="Open Sans"/>
                <a:cs typeface="Open Sans"/>
                <a:sym typeface="Open Sans"/>
              </a:rPr>
              <a:t>I’m going to sunbathe.</a:t>
            </a:r>
            <a:endParaRPr b="1"/>
          </a:p>
        </p:txBody>
      </p:sp>
      <p:sp>
        <p:nvSpPr>
          <p:cNvPr id="103" name="Shape 103"/>
          <p:cNvSpPr txBox="1"/>
          <p:nvPr/>
        </p:nvSpPr>
        <p:spPr>
          <a:xfrm>
            <a:off x="9094475" y="2944325"/>
            <a:ext cx="2563500" cy="2427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US" sz="1500">
                <a:solidFill>
                  <a:srgbClr val="C00000"/>
                </a:solidFill>
                <a:latin typeface="Open Sans"/>
                <a:ea typeface="Open Sans"/>
                <a:cs typeface="Open Sans"/>
                <a:sym typeface="Open Sans"/>
              </a:rPr>
              <a:t>You’re going to break it!</a:t>
            </a:r>
            <a:endParaRPr/>
          </a:p>
        </p:txBody>
      </p:sp>
      <p:sp>
        <p:nvSpPr>
          <p:cNvPr id="104" name="Shape 104"/>
          <p:cNvSpPr txBox="1">
            <a:spLocks noGrp="1"/>
          </p:cNvSpPr>
          <p:nvPr>
            <p:ph type="title" idx="4294967295"/>
          </p:nvPr>
        </p:nvSpPr>
        <p:spPr>
          <a:xfrm>
            <a:off x="287638" y="134295"/>
            <a:ext cx="11272800" cy="13119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100"/>
              <a:buFont typeface="Rokkitt"/>
              <a:buNone/>
            </a:pPr>
            <a:r>
              <a:rPr lang="en-US" sz="4400" b="1" i="0" u="none" strike="noStrike" cap="none">
                <a:solidFill>
                  <a:srgbClr val="1C4587"/>
                </a:solidFill>
                <a:latin typeface="Open Sans"/>
                <a:ea typeface="Open Sans"/>
                <a:cs typeface="Open Sans"/>
                <a:sym typeface="Open Sans"/>
              </a:rPr>
              <a:t>Function: </a:t>
            </a:r>
            <a:r>
              <a:rPr lang="en-US" sz="4400" b="0" i="0" u="none" strike="noStrike" cap="none">
                <a:solidFill>
                  <a:srgbClr val="1C4587"/>
                </a:solidFill>
                <a:latin typeface="Open Sans"/>
                <a:ea typeface="Open Sans"/>
                <a:cs typeface="Open Sans"/>
                <a:sym typeface="Open Sans"/>
              </a:rPr>
              <a:t>When do we use them?</a:t>
            </a:r>
            <a:endParaRPr/>
          </a:p>
        </p:txBody>
      </p:sp>
      <p:sp>
        <p:nvSpPr>
          <p:cNvPr id="105" name="Shape 105"/>
          <p:cNvSpPr txBox="1">
            <a:spLocks noGrp="1"/>
          </p:cNvSpPr>
          <p:nvPr>
            <p:ph type="body" idx="4294967295"/>
          </p:nvPr>
        </p:nvSpPr>
        <p:spPr>
          <a:xfrm>
            <a:off x="287638" y="805582"/>
            <a:ext cx="9239400" cy="7338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9E3611"/>
              </a:buClr>
              <a:buSzPts val="500"/>
              <a:buFont typeface="Noto Sans Symbols"/>
              <a:buNone/>
            </a:pPr>
            <a:r>
              <a:rPr lang="en-US" sz="2000" b="1" i="0" u="none" strike="noStrike" cap="none" dirty="0">
                <a:solidFill>
                  <a:srgbClr val="1C4587"/>
                </a:solidFill>
                <a:latin typeface="Open Sans"/>
                <a:ea typeface="Open Sans"/>
                <a:cs typeface="Open Sans"/>
                <a:sym typeface="Open Sans"/>
              </a:rPr>
              <a:t>1. </a:t>
            </a:r>
            <a:r>
              <a:rPr lang="en-US" sz="2000" b="1" i="1" u="none" strike="noStrike" cap="none" dirty="0">
                <a:solidFill>
                  <a:srgbClr val="1C4587"/>
                </a:solidFill>
                <a:latin typeface="Open Sans"/>
                <a:ea typeface="Open Sans"/>
                <a:cs typeface="Open Sans"/>
                <a:sym typeface="Open Sans"/>
              </a:rPr>
              <a:t>will, going to, </a:t>
            </a:r>
            <a:r>
              <a:rPr lang="en-US" sz="2000" b="1" i="0" u="none" strike="noStrike" cap="none" dirty="0">
                <a:solidFill>
                  <a:srgbClr val="1C4587"/>
                </a:solidFill>
                <a:latin typeface="Open Sans"/>
                <a:ea typeface="Open Sans"/>
                <a:cs typeface="Open Sans"/>
                <a:sym typeface="Open Sans"/>
              </a:rPr>
              <a:t>present simple, present continuous</a:t>
            </a:r>
            <a:endParaRPr sz="2000" b="1" i="0" u="none" strike="noStrike" cap="none" dirty="0">
              <a:solidFill>
                <a:srgbClr val="1C4587"/>
              </a:solidFill>
              <a:latin typeface="Open Sans"/>
              <a:ea typeface="Open Sans"/>
              <a:cs typeface="Open Sans"/>
              <a:sym typeface="Open Sans"/>
            </a:endParaRPr>
          </a:p>
        </p:txBody>
      </p:sp>
      <p:pic>
        <p:nvPicPr>
          <p:cNvPr id="106" name="Shape 106"/>
          <p:cNvPicPr preferRelativeResize="0"/>
          <p:nvPr/>
        </p:nvPicPr>
        <p:blipFill rotWithShape="1">
          <a:blip r:embed="rId3">
            <a:alphaModFix/>
          </a:blip>
          <a:srcRect/>
          <a:stretch/>
        </p:blipFill>
        <p:spPr>
          <a:xfrm>
            <a:off x="5476051" y="4469901"/>
            <a:ext cx="1239894" cy="1239894"/>
          </a:xfrm>
          <a:prstGeom prst="rect">
            <a:avLst/>
          </a:prstGeom>
          <a:noFill/>
          <a:ln>
            <a:noFill/>
          </a:ln>
        </p:spPr>
      </p:pic>
      <p:sp>
        <p:nvSpPr>
          <p:cNvPr id="107" name="Shape 107"/>
          <p:cNvSpPr/>
          <p:nvPr/>
        </p:nvSpPr>
        <p:spPr>
          <a:xfrm>
            <a:off x="1216875" y="4437425"/>
            <a:ext cx="3056100" cy="568800"/>
          </a:xfrm>
          <a:prstGeom prst="wedgeRoundRectCallout">
            <a:avLst>
              <a:gd name="adj1" fmla="val 86412"/>
              <a:gd name="adj2" fmla="val 17678"/>
              <a:gd name="adj3" fmla="val 16667"/>
            </a:avLst>
          </a:prstGeom>
          <a:solidFill>
            <a:srgbClr val="C9D522"/>
          </a:solid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lt1"/>
              </a:buClr>
              <a:buSzPts val="400"/>
              <a:buFont typeface="Open Sans"/>
              <a:buNone/>
            </a:pPr>
            <a:r>
              <a:rPr lang="en-US" sz="1500" dirty="0">
                <a:solidFill>
                  <a:schemeClr val="lt1"/>
                </a:solidFill>
                <a:latin typeface="Open Sans"/>
                <a:ea typeface="Open Sans"/>
                <a:cs typeface="Open Sans"/>
                <a:sym typeface="Open Sans"/>
              </a:rPr>
              <a:t>In connected speech, </a:t>
            </a:r>
            <a:r>
              <a:rPr lang="en-US" sz="1500" i="1" dirty="0">
                <a:solidFill>
                  <a:schemeClr val="lt1"/>
                </a:solidFill>
                <a:latin typeface="Open Sans"/>
                <a:ea typeface="Open Sans"/>
                <a:cs typeface="Open Sans"/>
                <a:sym typeface="Open Sans"/>
              </a:rPr>
              <a:t>going to</a:t>
            </a:r>
            <a:r>
              <a:rPr lang="en-US" sz="1500" dirty="0">
                <a:solidFill>
                  <a:schemeClr val="lt1"/>
                </a:solidFill>
                <a:latin typeface="Open Sans"/>
                <a:ea typeface="Open Sans"/>
                <a:cs typeface="Open Sans"/>
                <a:sym typeface="Open Sans"/>
              </a:rPr>
              <a:t> is often pronounced /</a:t>
            </a:r>
            <a:r>
              <a:rPr lang="en-US" sz="1500" dirty="0" err="1">
                <a:solidFill>
                  <a:schemeClr val="lt1"/>
                </a:solidFill>
                <a:latin typeface="Open Sans"/>
                <a:ea typeface="Open Sans"/>
                <a:cs typeface="Open Sans"/>
                <a:sym typeface="Open Sans"/>
              </a:rPr>
              <a:t>gənə</a:t>
            </a:r>
            <a:r>
              <a:rPr lang="en-US" sz="1500" dirty="0">
                <a:solidFill>
                  <a:schemeClr val="lt1"/>
                </a:solidFill>
                <a:latin typeface="Open Sans"/>
                <a:ea typeface="Open Sans"/>
                <a:cs typeface="Open Sans"/>
                <a:sym typeface="Open Sans"/>
              </a:rPr>
              <a:t>/.</a:t>
            </a:r>
            <a:endParaRPr sz="1500" dirty="0">
              <a:solidFill>
                <a:srgbClr val="FFFFFF"/>
              </a:solidFill>
              <a:latin typeface="Open Sans"/>
              <a:ea typeface="Open Sans"/>
              <a:cs typeface="Open Sans"/>
              <a:sym typeface="Open Sans"/>
            </a:endParaRPr>
          </a:p>
        </p:txBody>
      </p:sp>
      <p:sp>
        <p:nvSpPr>
          <p:cNvPr id="108" name="Shape 108"/>
          <p:cNvSpPr/>
          <p:nvPr/>
        </p:nvSpPr>
        <p:spPr>
          <a:xfrm>
            <a:off x="7437075" y="5560775"/>
            <a:ext cx="2332800" cy="1037400"/>
          </a:xfrm>
          <a:prstGeom prst="wedgeRoundRectCallout">
            <a:avLst>
              <a:gd name="adj1" fmla="val -82593"/>
              <a:gd name="adj2" fmla="val -60437"/>
              <a:gd name="adj3" fmla="val 16667"/>
            </a:avLst>
          </a:prstGeom>
          <a:solidFill>
            <a:srgbClr val="C9D522"/>
          </a:solid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lt1"/>
              </a:buClr>
              <a:buSzPts val="400"/>
              <a:buFont typeface="Open Sans"/>
              <a:buNone/>
            </a:pPr>
            <a:r>
              <a:rPr lang="en-US" sz="1500">
                <a:solidFill>
                  <a:schemeClr val="lt1"/>
                </a:solidFill>
                <a:latin typeface="Open Sans"/>
                <a:ea typeface="Open Sans"/>
                <a:cs typeface="Open Sans"/>
                <a:sym typeface="Open Sans"/>
              </a:rPr>
              <a:t>This is a plan/intention, but it isn’t organised (there’s no date or time).</a:t>
            </a:r>
            <a:endParaRPr sz="1500">
              <a:solidFill>
                <a:srgbClr val="FFFFFF"/>
              </a:solidFill>
              <a:latin typeface="Open Sans"/>
              <a:ea typeface="Open Sans"/>
              <a:cs typeface="Open Sans"/>
              <a:sym typeface="Open Sans"/>
            </a:endParaRPr>
          </a:p>
        </p:txBody>
      </p:sp>
      <p:sp>
        <p:nvSpPr>
          <p:cNvPr id="109" name="Shape 109"/>
          <p:cNvSpPr/>
          <p:nvPr/>
        </p:nvSpPr>
        <p:spPr>
          <a:xfrm>
            <a:off x="7822475" y="4563075"/>
            <a:ext cx="2815200" cy="843900"/>
          </a:xfrm>
          <a:prstGeom prst="wedgeRoundRectCallout">
            <a:avLst>
              <a:gd name="adj1" fmla="val -86013"/>
              <a:gd name="adj2" fmla="val 11441"/>
              <a:gd name="adj3" fmla="val 16667"/>
            </a:avLst>
          </a:prstGeom>
          <a:solidFill>
            <a:srgbClr val="C9D522"/>
          </a:solid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lt1"/>
              </a:buClr>
              <a:buSzPts val="400"/>
              <a:buFont typeface="Open Sans"/>
              <a:buNone/>
            </a:pPr>
            <a:r>
              <a:rPr lang="en-US" sz="1500">
                <a:solidFill>
                  <a:schemeClr val="lt1"/>
                </a:solidFill>
                <a:latin typeface="Open Sans"/>
                <a:ea typeface="Open Sans"/>
                <a:cs typeface="Open Sans"/>
                <a:sym typeface="Open Sans"/>
              </a:rPr>
              <a:t>This future action wasn’t planned. It’s a decision he made now about the future.</a:t>
            </a:r>
            <a:endParaRPr sz="1500">
              <a:solidFill>
                <a:srgbClr val="FFFFFF"/>
              </a:solidFill>
              <a:latin typeface="Open Sans"/>
              <a:ea typeface="Open Sans"/>
              <a:cs typeface="Open Sans"/>
              <a:sym typeface="Open Sans"/>
            </a:endParaRPr>
          </a:p>
        </p:txBody>
      </p:sp>
      <p:sp>
        <p:nvSpPr>
          <p:cNvPr id="110" name="Shape 110"/>
          <p:cNvSpPr/>
          <p:nvPr/>
        </p:nvSpPr>
        <p:spPr>
          <a:xfrm>
            <a:off x="2103575" y="5255975"/>
            <a:ext cx="2739600" cy="1037400"/>
          </a:xfrm>
          <a:prstGeom prst="wedgeRoundRectCallout">
            <a:avLst>
              <a:gd name="adj1" fmla="val 71724"/>
              <a:gd name="adj2" fmla="val -59936"/>
              <a:gd name="adj3" fmla="val 16667"/>
            </a:avLst>
          </a:prstGeom>
          <a:solidFill>
            <a:srgbClr val="C9D522"/>
          </a:solid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lt1"/>
              </a:buClr>
              <a:buSzPts val="400"/>
              <a:buFont typeface="Open Sans"/>
              <a:buNone/>
            </a:pPr>
            <a:r>
              <a:rPr lang="en-US" sz="1500">
                <a:solidFill>
                  <a:schemeClr val="lt1"/>
                </a:solidFill>
                <a:latin typeface="Open Sans"/>
                <a:ea typeface="Open Sans"/>
                <a:cs typeface="Open Sans"/>
                <a:sym typeface="Open Sans"/>
              </a:rPr>
              <a:t>This is a general prediction. It isn’t based on observation/previous knowledge.</a:t>
            </a:r>
            <a:endParaRPr sz="1500">
              <a:solidFill>
                <a:srgbClr val="FFFFFF"/>
              </a:solidFill>
              <a:latin typeface="Open Sans"/>
              <a:ea typeface="Open Sans"/>
              <a:cs typeface="Open Sans"/>
              <a:sym typeface="Open Sans"/>
            </a:endParaRPr>
          </a:p>
        </p:txBody>
      </p:sp>
      <p:sp>
        <p:nvSpPr>
          <p:cNvPr id="111" name="Shape 111"/>
          <p:cNvSpPr/>
          <p:nvPr/>
        </p:nvSpPr>
        <p:spPr>
          <a:xfrm>
            <a:off x="9924400" y="5996525"/>
            <a:ext cx="2083800" cy="698100"/>
          </a:xfrm>
          <a:prstGeom prst="homePlate">
            <a:avLst>
              <a:gd name="adj" fmla="val 50000"/>
            </a:avLst>
          </a:prstGeom>
          <a:solidFill>
            <a:srgbClr val="00A7E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600"/>
              <a:buFont typeface="Open Sans"/>
              <a:buNone/>
            </a:pPr>
            <a:r>
              <a:rPr lang="en-US" sz="1500">
                <a:solidFill>
                  <a:schemeClr val="lt1"/>
                </a:solidFill>
                <a:latin typeface="Open Sans"/>
                <a:ea typeface="Open Sans"/>
                <a:cs typeface="Open Sans"/>
                <a:sym typeface="Open Sans"/>
              </a:rPr>
              <a:t>How do we use the other future forms?</a:t>
            </a:r>
            <a:endParaRPr sz="1500" b="0" i="0" u="none" strike="noStrike" cap="none">
              <a:solidFill>
                <a:schemeClr val="lt1"/>
              </a:solidFill>
              <a:latin typeface="Open Sans"/>
              <a:ea typeface="Open Sans"/>
              <a:cs typeface="Open Sans"/>
              <a:sym typeface="Open Sans"/>
            </a:endParaRPr>
          </a:p>
        </p:txBody>
      </p:sp>
      <p:sp>
        <p:nvSpPr>
          <p:cNvPr id="112" name="Shape 112"/>
          <p:cNvSpPr/>
          <p:nvPr/>
        </p:nvSpPr>
        <p:spPr>
          <a:xfrm rot="-3356067">
            <a:off x="3206663" y="3159838"/>
            <a:ext cx="5497724" cy="1438728"/>
          </a:xfrm>
          <a:prstGeom prst="arc">
            <a:avLst>
              <a:gd name="adj1" fmla="val 11589282"/>
              <a:gd name="adj2" fmla="val 20072169"/>
            </a:avLst>
          </a:prstGeom>
          <a:noFill/>
          <a:ln w="12700" cap="flat" cmpd="sng">
            <a:solidFill>
              <a:srgbClr val="000000"/>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Open Sans"/>
              <a:ea typeface="Open Sans"/>
              <a:cs typeface="Open Sans"/>
              <a:sym typeface="Open Sans"/>
            </a:endParaRPr>
          </a:p>
        </p:txBody>
      </p:sp>
      <p:sp>
        <p:nvSpPr>
          <p:cNvPr id="113" name="Shape 113"/>
          <p:cNvSpPr/>
          <p:nvPr/>
        </p:nvSpPr>
        <p:spPr>
          <a:xfrm rot="2699310" flipH="1">
            <a:off x="7671405" y="3741191"/>
            <a:ext cx="3169889" cy="1213395"/>
          </a:xfrm>
          <a:prstGeom prst="arc">
            <a:avLst>
              <a:gd name="adj1" fmla="val 12565279"/>
              <a:gd name="adj2" fmla="val 21056713"/>
            </a:avLst>
          </a:prstGeom>
          <a:noFill/>
          <a:ln w="12700" cap="flat" cmpd="sng">
            <a:solidFill>
              <a:srgbClr val="000000"/>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Open Sans"/>
              <a:ea typeface="Open Sans"/>
              <a:cs typeface="Open Sans"/>
              <a:sym typeface="Open Sans"/>
            </a:endParaRPr>
          </a:p>
        </p:txBody>
      </p:sp>
      <p:sp>
        <p:nvSpPr>
          <p:cNvPr id="114" name="Shape 114"/>
          <p:cNvSpPr/>
          <p:nvPr/>
        </p:nvSpPr>
        <p:spPr>
          <a:xfrm rot="7897566" flipH="1">
            <a:off x="8167308" y="3088966"/>
            <a:ext cx="4411932" cy="2100968"/>
          </a:xfrm>
          <a:prstGeom prst="arc">
            <a:avLst>
              <a:gd name="adj1" fmla="val 12043559"/>
              <a:gd name="adj2" fmla="val 939891"/>
            </a:avLst>
          </a:prstGeom>
          <a:noFill/>
          <a:ln w="12700" cap="flat" cmpd="sng">
            <a:solidFill>
              <a:srgbClr val="000000"/>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Open Sans"/>
              <a:ea typeface="Open Sans"/>
              <a:cs typeface="Open Sans"/>
              <a:sym typeface="Open Sans"/>
            </a:endParaRPr>
          </a:p>
        </p:txBody>
      </p:sp>
      <p:sp>
        <p:nvSpPr>
          <p:cNvPr id="23" name="Google Shape;65;p15">
            <a:extLst>
              <a:ext uri="{FF2B5EF4-FFF2-40B4-BE49-F238E27FC236}">
                <a16:creationId xmlns:a16="http://schemas.microsoft.com/office/drawing/2014/main" id="{EAA84A70-7DC9-4BBB-9B59-8FB1034E8ABA}"/>
              </a:ext>
            </a:extLst>
          </p:cNvPr>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6"/>
                                        </p:tgtEl>
                                        <p:attrNameLst>
                                          <p:attrName>style.visibility</p:attrName>
                                        </p:attrNameLst>
                                      </p:cBhvr>
                                      <p:to>
                                        <p:strVal val="visible"/>
                                      </p:to>
                                    </p:set>
                                    <p:animEffect transition="in" filter="fade">
                                      <p:cBhvr>
                                        <p:cTn id="7" dur="1000"/>
                                        <p:tgtEl>
                                          <p:spTgt spid="106"/>
                                        </p:tgtEl>
                                      </p:cBhvr>
                                    </p:animEffect>
                                  </p:childTnLst>
                                </p:cTn>
                              </p:par>
                              <p:par>
                                <p:cTn id="8" presetID="10" presetClass="entr" presetSubtype="0" fill="hold" nodeType="withEffect">
                                  <p:stCondLst>
                                    <p:cond delay="0"/>
                                  </p:stCondLst>
                                  <p:childTnLst>
                                    <p:set>
                                      <p:cBhvr>
                                        <p:cTn id="9" dur="1" fill="hold">
                                          <p:stCondLst>
                                            <p:cond delay="0"/>
                                          </p:stCondLst>
                                        </p:cTn>
                                        <p:tgtEl>
                                          <p:spTgt spid="107"/>
                                        </p:tgtEl>
                                        <p:attrNameLst>
                                          <p:attrName>style.visibility</p:attrName>
                                        </p:attrNameLst>
                                      </p:cBhvr>
                                      <p:to>
                                        <p:strVal val="visible"/>
                                      </p:to>
                                    </p:set>
                                    <p:animEffect transition="in" filter="fade">
                                      <p:cBhvr>
                                        <p:cTn id="10" dur="1000"/>
                                        <p:tgtEl>
                                          <p:spTgt spid="10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10"/>
                                        </p:tgtEl>
                                        <p:attrNameLst>
                                          <p:attrName>style.visibility</p:attrName>
                                        </p:attrNameLst>
                                      </p:cBhvr>
                                      <p:to>
                                        <p:strVal val="visible"/>
                                      </p:to>
                                    </p:set>
                                    <p:animEffect transition="in" filter="fade">
                                      <p:cBhvr>
                                        <p:cTn id="15" dur="1000"/>
                                        <p:tgtEl>
                                          <p:spTgt spid="110"/>
                                        </p:tgtEl>
                                      </p:cBhvr>
                                    </p:animEffect>
                                  </p:childTnLst>
                                </p:cTn>
                              </p:par>
                              <p:par>
                                <p:cTn id="16" presetID="10" presetClass="entr" presetSubtype="0" fill="hold" nodeType="withEffect">
                                  <p:stCondLst>
                                    <p:cond delay="0"/>
                                  </p:stCondLst>
                                  <p:childTnLst>
                                    <p:set>
                                      <p:cBhvr>
                                        <p:cTn id="17" dur="1" fill="hold">
                                          <p:stCondLst>
                                            <p:cond delay="0"/>
                                          </p:stCondLst>
                                        </p:cTn>
                                        <p:tgtEl>
                                          <p:spTgt spid="112"/>
                                        </p:tgtEl>
                                        <p:attrNameLst>
                                          <p:attrName>style.visibility</p:attrName>
                                        </p:attrNameLst>
                                      </p:cBhvr>
                                      <p:to>
                                        <p:strVal val="visible"/>
                                      </p:to>
                                    </p:set>
                                    <p:animEffect transition="in" filter="fade">
                                      <p:cBhvr>
                                        <p:cTn id="18" dur="1000"/>
                                        <p:tgtEl>
                                          <p:spTgt spid="11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09"/>
                                        </p:tgtEl>
                                        <p:attrNameLst>
                                          <p:attrName>style.visibility</p:attrName>
                                        </p:attrNameLst>
                                      </p:cBhvr>
                                      <p:to>
                                        <p:strVal val="visible"/>
                                      </p:to>
                                    </p:set>
                                    <p:animEffect transition="in" filter="fade">
                                      <p:cBhvr>
                                        <p:cTn id="23" dur="1000"/>
                                        <p:tgtEl>
                                          <p:spTgt spid="109"/>
                                        </p:tgtEl>
                                      </p:cBhvr>
                                    </p:animEffect>
                                  </p:childTnLst>
                                </p:cTn>
                              </p:par>
                              <p:par>
                                <p:cTn id="24" presetID="10" presetClass="entr" presetSubtype="0" fill="hold" nodeType="withEffect">
                                  <p:stCondLst>
                                    <p:cond delay="0"/>
                                  </p:stCondLst>
                                  <p:childTnLst>
                                    <p:set>
                                      <p:cBhvr>
                                        <p:cTn id="25" dur="1" fill="hold">
                                          <p:stCondLst>
                                            <p:cond delay="0"/>
                                          </p:stCondLst>
                                        </p:cTn>
                                        <p:tgtEl>
                                          <p:spTgt spid="113"/>
                                        </p:tgtEl>
                                        <p:attrNameLst>
                                          <p:attrName>style.visibility</p:attrName>
                                        </p:attrNameLst>
                                      </p:cBhvr>
                                      <p:to>
                                        <p:strVal val="visible"/>
                                      </p:to>
                                    </p:set>
                                    <p:animEffect transition="in" filter="fade">
                                      <p:cBhvr>
                                        <p:cTn id="26" dur="1000"/>
                                        <p:tgtEl>
                                          <p:spTgt spid="113"/>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08"/>
                                        </p:tgtEl>
                                        <p:attrNameLst>
                                          <p:attrName>style.visibility</p:attrName>
                                        </p:attrNameLst>
                                      </p:cBhvr>
                                      <p:to>
                                        <p:strVal val="visible"/>
                                      </p:to>
                                    </p:set>
                                    <p:animEffect transition="in" filter="fade">
                                      <p:cBhvr>
                                        <p:cTn id="31" dur="1000"/>
                                        <p:tgtEl>
                                          <p:spTgt spid="108"/>
                                        </p:tgtEl>
                                      </p:cBhvr>
                                    </p:animEffect>
                                  </p:childTnLst>
                                </p:cTn>
                              </p:par>
                              <p:par>
                                <p:cTn id="32" presetID="10" presetClass="entr" presetSubtype="0" fill="hold" nodeType="withEffect">
                                  <p:stCondLst>
                                    <p:cond delay="0"/>
                                  </p:stCondLst>
                                  <p:childTnLst>
                                    <p:set>
                                      <p:cBhvr>
                                        <p:cTn id="33" dur="1" fill="hold">
                                          <p:stCondLst>
                                            <p:cond delay="0"/>
                                          </p:stCondLst>
                                        </p:cTn>
                                        <p:tgtEl>
                                          <p:spTgt spid="114"/>
                                        </p:tgtEl>
                                        <p:attrNameLst>
                                          <p:attrName>style.visibility</p:attrName>
                                        </p:attrNameLst>
                                      </p:cBhvr>
                                      <p:to>
                                        <p:strVal val="visible"/>
                                      </p:to>
                                    </p:set>
                                    <p:animEffect transition="in" filter="fade">
                                      <p:cBhvr>
                                        <p:cTn id="34" dur="1000"/>
                                        <p:tgtEl>
                                          <p:spTgt spid="114"/>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111"/>
                                        </p:tgtEl>
                                        <p:attrNameLst>
                                          <p:attrName>style.visibility</p:attrName>
                                        </p:attrNameLst>
                                      </p:cBhvr>
                                      <p:to>
                                        <p:strVal val="visible"/>
                                      </p:to>
                                    </p:set>
                                    <p:animEffect transition="in" filter="fade">
                                      <p:cBhvr>
                                        <p:cTn id="39" dur="1000"/>
                                        <p:tgtEl>
                                          <p:spTgt spid="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CBE6F9"/>
        </a:solidFill>
        <a:effectLst/>
      </p:bgPr>
    </p:bg>
    <p:spTree>
      <p:nvGrpSpPr>
        <p:cNvPr id="1" name="Shape 119"/>
        <p:cNvGrpSpPr/>
        <p:nvPr/>
      </p:nvGrpSpPr>
      <p:grpSpPr>
        <a:xfrm>
          <a:off x="0" y="0"/>
          <a:ext cx="0" cy="0"/>
          <a:chOff x="0" y="0"/>
          <a:chExt cx="0" cy="0"/>
        </a:xfrm>
      </p:grpSpPr>
      <p:sp>
        <p:nvSpPr>
          <p:cNvPr id="120" name="Shape 120"/>
          <p:cNvSpPr txBox="1">
            <a:spLocks noGrp="1"/>
          </p:cNvSpPr>
          <p:nvPr>
            <p:ph type="title" idx="4294967295"/>
          </p:nvPr>
        </p:nvSpPr>
        <p:spPr>
          <a:xfrm>
            <a:off x="450601" y="229387"/>
            <a:ext cx="10904336" cy="1312049"/>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100"/>
              <a:buFont typeface="Rokkitt"/>
              <a:buNone/>
            </a:pPr>
            <a:r>
              <a:rPr lang="en-US" sz="4400" b="1" i="0" u="none" strike="noStrike" cap="none">
                <a:solidFill>
                  <a:srgbClr val="1C4587"/>
                </a:solidFill>
                <a:latin typeface="Open Sans"/>
                <a:ea typeface="Open Sans"/>
                <a:cs typeface="Open Sans"/>
                <a:sym typeface="Open Sans"/>
              </a:rPr>
              <a:t>Function: </a:t>
            </a:r>
            <a:r>
              <a:rPr lang="en-US" sz="4400" b="0" i="0" u="none" strike="noStrike" cap="none">
                <a:solidFill>
                  <a:srgbClr val="1C4587"/>
                </a:solidFill>
                <a:latin typeface="Open Sans"/>
                <a:ea typeface="Open Sans"/>
                <a:cs typeface="Open Sans"/>
                <a:sym typeface="Open Sans"/>
              </a:rPr>
              <a:t>When do we use them?</a:t>
            </a:r>
            <a:endParaRPr sz="4400" b="0" i="0" u="none" strike="noStrike" cap="none">
              <a:solidFill>
                <a:srgbClr val="1C4587"/>
              </a:solidFill>
              <a:latin typeface="Open Sans"/>
              <a:ea typeface="Open Sans"/>
              <a:cs typeface="Open Sans"/>
              <a:sym typeface="Open Sans"/>
            </a:endParaRPr>
          </a:p>
        </p:txBody>
      </p:sp>
      <p:sp>
        <p:nvSpPr>
          <p:cNvPr id="121" name="Shape 121"/>
          <p:cNvSpPr txBox="1">
            <a:spLocks noGrp="1"/>
          </p:cNvSpPr>
          <p:nvPr>
            <p:ph type="body" idx="4294967295"/>
          </p:nvPr>
        </p:nvSpPr>
        <p:spPr>
          <a:xfrm>
            <a:off x="450601" y="932280"/>
            <a:ext cx="9239309" cy="733799"/>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9E3611"/>
              </a:buClr>
              <a:buSzPts val="500"/>
              <a:buFont typeface="Noto Sans Symbols"/>
              <a:buNone/>
            </a:pPr>
            <a:r>
              <a:rPr lang="en-US" sz="2000" b="1" i="0" u="none" strike="noStrike" cap="none" dirty="0">
                <a:solidFill>
                  <a:srgbClr val="1C4587"/>
                </a:solidFill>
                <a:latin typeface="Open Sans"/>
                <a:ea typeface="Open Sans"/>
                <a:cs typeface="Open Sans"/>
                <a:sym typeface="Open Sans"/>
              </a:rPr>
              <a:t>2. future continuous, future perfect simple and continuous</a:t>
            </a:r>
            <a:endParaRPr sz="2000" b="1" i="0" u="none" strike="noStrike" cap="none" dirty="0">
              <a:solidFill>
                <a:srgbClr val="1C4587"/>
              </a:solidFill>
              <a:latin typeface="Open Sans"/>
              <a:ea typeface="Open Sans"/>
              <a:cs typeface="Open Sans"/>
              <a:sym typeface="Open Sans"/>
            </a:endParaRPr>
          </a:p>
        </p:txBody>
      </p:sp>
      <p:pic>
        <p:nvPicPr>
          <p:cNvPr id="123" name="Shape 123"/>
          <p:cNvPicPr preferRelativeResize="0"/>
          <p:nvPr/>
        </p:nvPicPr>
        <p:blipFill rotWithShape="1">
          <a:blip r:embed="rId3">
            <a:alphaModFix/>
          </a:blip>
          <a:srcRect/>
          <a:stretch/>
        </p:blipFill>
        <p:spPr>
          <a:xfrm>
            <a:off x="5462150" y="2840873"/>
            <a:ext cx="1267725" cy="1267725"/>
          </a:xfrm>
          <a:prstGeom prst="rect">
            <a:avLst/>
          </a:prstGeom>
          <a:noFill/>
          <a:ln>
            <a:noFill/>
          </a:ln>
        </p:spPr>
      </p:pic>
      <p:sp>
        <p:nvSpPr>
          <p:cNvPr id="124" name="Shape 124"/>
          <p:cNvSpPr/>
          <p:nvPr/>
        </p:nvSpPr>
        <p:spPr>
          <a:xfrm>
            <a:off x="299650" y="2803849"/>
            <a:ext cx="4501500" cy="1539300"/>
          </a:xfrm>
          <a:prstGeom prst="wedgeRoundRectCallout">
            <a:avLst>
              <a:gd name="adj1" fmla="val 62483"/>
              <a:gd name="adj2" fmla="val -14724"/>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i="0" u="none" strike="noStrike" cap="none">
                <a:solidFill>
                  <a:schemeClr val="lt1"/>
                </a:solidFill>
                <a:latin typeface="Open Sans"/>
                <a:ea typeface="Open Sans"/>
                <a:cs typeface="Open Sans"/>
                <a:sym typeface="Open Sans"/>
              </a:rPr>
              <a:t>Look at the continuation of the conversation and put the phrases </a:t>
            </a:r>
            <a:r>
              <a:rPr lang="en-US">
                <a:solidFill>
                  <a:schemeClr val="lt1"/>
                </a:solidFill>
                <a:latin typeface="Open Sans"/>
                <a:ea typeface="Open Sans"/>
                <a:cs typeface="Open Sans"/>
                <a:sym typeface="Open Sans"/>
              </a:rPr>
              <a:t>on </a:t>
            </a:r>
            <a:r>
              <a:rPr lang="en-US" i="0" u="none" strike="noStrike" cap="none">
                <a:solidFill>
                  <a:schemeClr val="lt1"/>
                </a:solidFill>
                <a:latin typeface="Open Sans"/>
                <a:ea typeface="Open Sans"/>
                <a:cs typeface="Open Sans"/>
                <a:sym typeface="Open Sans"/>
              </a:rPr>
              <a:t>the timeline. </a:t>
            </a:r>
            <a:endParaRPr>
              <a:latin typeface="Open Sans"/>
              <a:ea typeface="Open Sans"/>
              <a:cs typeface="Open Sans"/>
              <a:sym typeface="Open Sans"/>
            </a:endParaRPr>
          </a:p>
          <a:p>
            <a:pPr marL="0" marR="0" lvl="0" indent="0" algn="ctr" rtl="0">
              <a:lnSpc>
                <a:spcPct val="100000"/>
              </a:lnSpc>
              <a:spcBef>
                <a:spcPts val="0"/>
              </a:spcBef>
              <a:spcAft>
                <a:spcPts val="0"/>
              </a:spcAft>
              <a:buClr>
                <a:schemeClr val="lt1"/>
              </a:buClr>
              <a:buSzPts val="400"/>
              <a:buFont typeface="Open Sans"/>
              <a:buNone/>
            </a:pPr>
            <a:r>
              <a:rPr lang="en-US" i="0" u="none" strike="noStrike" cap="none">
                <a:solidFill>
                  <a:schemeClr val="lt1"/>
                </a:solidFill>
                <a:latin typeface="Open Sans"/>
                <a:ea typeface="Open Sans"/>
                <a:cs typeface="Open Sans"/>
                <a:sym typeface="Open Sans"/>
              </a:rPr>
              <a:t>1. She’ll be feeding the baby.</a:t>
            </a:r>
            <a:endParaRPr>
              <a:latin typeface="Open Sans"/>
              <a:ea typeface="Open Sans"/>
              <a:cs typeface="Open Sans"/>
              <a:sym typeface="Open Sans"/>
            </a:endParaRPr>
          </a:p>
          <a:p>
            <a:pPr marL="0" marR="0" lvl="0" indent="0" algn="ctr" rtl="0">
              <a:lnSpc>
                <a:spcPct val="100000"/>
              </a:lnSpc>
              <a:spcBef>
                <a:spcPts val="0"/>
              </a:spcBef>
              <a:spcAft>
                <a:spcPts val="0"/>
              </a:spcAft>
              <a:buClr>
                <a:schemeClr val="lt1"/>
              </a:buClr>
              <a:buSzPts val="400"/>
              <a:buFont typeface="Open Sans"/>
              <a:buNone/>
            </a:pPr>
            <a:r>
              <a:rPr lang="en-US" i="0" u="none" strike="noStrike" cap="none">
                <a:solidFill>
                  <a:schemeClr val="lt1"/>
                </a:solidFill>
                <a:latin typeface="Open Sans"/>
                <a:ea typeface="Open Sans"/>
                <a:cs typeface="Open Sans"/>
                <a:sym typeface="Open Sans"/>
              </a:rPr>
              <a:t>2. We will have already arrived at the hotel.</a:t>
            </a:r>
            <a:endParaRPr>
              <a:latin typeface="Open Sans"/>
              <a:ea typeface="Open Sans"/>
              <a:cs typeface="Open Sans"/>
              <a:sym typeface="Open Sans"/>
            </a:endParaRPr>
          </a:p>
          <a:p>
            <a:pPr marL="0" marR="0" lvl="0" indent="0" algn="ctr" rtl="0">
              <a:lnSpc>
                <a:spcPct val="100000"/>
              </a:lnSpc>
              <a:spcBef>
                <a:spcPts val="0"/>
              </a:spcBef>
              <a:spcAft>
                <a:spcPts val="0"/>
              </a:spcAft>
              <a:buClr>
                <a:schemeClr val="lt1"/>
              </a:buClr>
              <a:buSzPts val="400"/>
              <a:buFont typeface="Open Sans"/>
              <a:buNone/>
            </a:pPr>
            <a:r>
              <a:rPr lang="en-US" i="0" u="none" strike="noStrike" cap="none">
                <a:solidFill>
                  <a:schemeClr val="lt1"/>
                </a:solidFill>
                <a:latin typeface="Open Sans"/>
                <a:ea typeface="Open Sans"/>
                <a:cs typeface="Open Sans"/>
                <a:sym typeface="Open Sans"/>
              </a:rPr>
              <a:t>3. She will be getting the baby ready for bed.</a:t>
            </a:r>
            <a:endParaRPr>
              <a:latin typeface="Open Sans"/>
              <a:ea typeface="Open Sans"/>
              <a:cs typeface="Open Sans"/>
              <a:sym typeface="Open Sans"/>
            </a:endParaRPr>
          </a:p>
          <a:p>
            <a:pPr marL="0" marR="0" lvl="0" indent="0" algn="ctr" rtl="0">
              <a:lnSpc>
                <a:spcPct val="100000"/>
              </a:lnSpc>
              <a:spcBef>
                <a:spcPts val="0"/>
              </a:spcBef>
              <a:spcAft>
                <a:spcPts val="0"/>
              </a:spcAft>
              <a:buClr>
                <a:schemeClr val="lt1"/>
              </a:buClr>
              <a:buSzPts val="400"/>
              <a:buFont typeface="Open Sans"/>
              <a:buNone/>
            </a:pPr>
            <a:r>
              <a:rPr lang="en-US" i="0" u="none" strike="noStrike" cap="none">
                <a:solidFill>
                  <a:schemeClr val="lt1"/>
                </a:solidFill>
                <a:latin typeface="Open Sans"/>
                <a:ea typeface="Open Sans"/>
                <a:cs typeface="Open Sans"/>
                <a:sym typeface="Open Sans"/>
              </a:rPr>
              <a:t>4. We will be ordering hamburgers.</a:t>
            </a:r>
            <a:endParaRPr>
              <a:latin typeface="Open Sans"/>
              <a:ea typeface="Open Sans"/>
              <a:cs typeface="Open Sans"/>
              <a:sym typeface="Open Sans"/>
            </a:endParaRPr>
          </a:p>
          <a:p>
            <a:pPr marL="0" marR="0" lvl="0" indent="0" algn="ctr" rtl="0">
              <a:lnSpc>
                <a:spcPct val="100000"/>
              </a:lnSpc>
              <a:spcBef>
                <a:spcPts val="0"/>
              </a:spcBef>
              <a:spcAft>
                <a:spcPts val="0"/>
              </a:spcAft>
              <a:buClr>
                <a:schemeClr val="lt1"/>
              </a:buClr>
              <a:buSzPts val="400"/>
              <a:buFont typeface="Open Sans"/>
              <a:buNone/>
            </a:pPr>
            <a:r>
              <a:rPr lang="en-US" i="0" u="none" strike="noStrike" cap="none">
                <a:solidFill>
                  <a:schemeClr val="lt1"/>
                </a:solidFill>
                <a:latin typeface="Open Sans"/>
                <a:ea typeface="Open Sans"/>
                <a:cs typeface="Open Sans"/>
                <a:sym typeface="Open Sans"/>
              </a:rPr>
              <a:t>5. We will have been enjoying the sunshine.</a:t>
            </a:r>
            <a:endParaRPr>
              <a:latin typeface="Open Sans"/>
              <a:ea typeface="Open Sans"/>
              <a:cs typeface="Open Sans"/>
              <a:sym typeface="Open Sans"/>
            </a:endParaRPr>
          </a:p>
        </p:txBody>
      </p:sp>
      <p:pic>
        <p:nvPicPr>
          <p:cNvPr id="125" name="Shape 125"/>
          <p:cNvPicPr preferRelativeResize="0"/>
          <p:nvPr/>
        </p:nvPicPr>
        <p:blipFill rotWithShape="1">
          <a:blip r:embed="rId4">
            <a:alphaModFix/>
          </a:blip>
          <a:srcRect/>
          <a:stretch/>
        </p:blipFill>
        <p:spPr>
          <a:xfrm>
            <a:off x="10728594" y="1273950"/>
            <a:ext cx="1239894" cy="1239894"/>
          </a:xfrm>
          <a:prstGeom prst="rect">
            <a:avLst/>
          </a:prstGeom>
          <a:noFill/>
          <a:ln>
            <a:noFill/>
          </a:ln>
        </p:spPr>
      </p:pic>
      <p:pic>
        <p:nvPicPr>
          <p:cNvPr id="126" name="Shape 126"/>
          <p:cNvPicPr preferRelativeResize="0"/>
          <p:nvPr/>
        </p:nvPicPr>
        <p:blipFill rotWithShape="1">
          <a:blip r:embed="rId5">
            <a:alphaModFix/>
          </a:blip>
          <a:srcRect/>
          <a:stretch/>
        </p:blipFill>
        <p:spPr>
          <a:xfrm>
            <a:off x="289390" y="1273945"/>
            <a:ext cx="1239894" cy="1239894"/>
          </a:xfrm>
          <a:prstGeom prst="rect">
            <a:avLst/>
          </a:prstGeom>
          <a:noFill/>
          <a:ln>
            <a:noFill/>
          </a:ln>
        </p:spPr>
      </p:pic>
      <p:sp>
        <p:nvSpPr>
          <p:cNvPr id="127" name="Shape 127"/>
          <p:cNvSpPr/>
          <p:nvPr/>
        </p:nvSpPr>
        <p:spPr>
          <a:xfrm>
            <a:off x="6135466" y="1343114"/>
            <a:ext cx="4353000" cy="924600"/>
          </a:xfrm>
          <a:prstGeom prst="wedgeRoundRectCallout">
            <a:avLst>
              <a:gd name="adj1" fmla="val 53769"/>
              <a:gd name="adj2" fmla="val 9976"/>
              <a:gd name="adj3" fmla="val 16667"/>
            </a:avLst>
          </a:prstGeom>
          <a:solidFill>
            <a:srgbClr val="5F95C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sz="1600" b="0" i="0" u="none" strike="noStrike" cap="none" dirty="0">
                <a:solidFill>
                  <a:schemeClr val="lt1"/>
                </a:solidFill>
                <a:latin typeface="Open Sans"/>
                <a:ea typeface="Open Sans"/>
                <a:cs typeface="Open Sans"/>
                <a:sym typeface="Open Sans"/>
              </a:rPr>
              <a:t>I know! We will have already arrived at the hotel and will have been enjoying the sunshine for at least two hours! Can’t wait!</a:t>
            </a:r>
            <a:endParaRPr sz="1600" b="0" i="0" u="none" strike="noStrike" cap="none" dirty="0">
              <a:solidFill>
                <a:schemeClr val="lt1"/>
              </a:solidFill>
              <a:latin typeface="Open Sans"/>
              <a:ea typeface="Open Sans"/>
              <a:cs typeface="Open Sans"/>
              <a:sym typeface="Open Sans"/>
            </a:endParaRPr>
          </a:p>
        </p:txBody>
      </p:sp>
      <p:sp>
        <p:nvSpPr>
          <p:cNvPr id="128" name="Shape 128"/>
          <p:cNvSpPr/>
          <p:nvPr/>
        </p:nvSpPr>
        <p:spPr>
          <a:xfrm>
            <a:off x="1697115" y="1343130"/>
            <a:ext cx="4270500" cy="1386600"/>
          </a:xfrm>
          <a:prstGeom prst="wedgeRoundRectCallout">
            <a:avLst>
              <a:gd name="adj1" fmla="val -52862"/>
              <a:gd name="adj2" fmla="val -10009"/>
              <a:gd name="adj3" fmla="val 16667"/>
            </a:avLst>
          </a:prstGeom>
          <a:solidFill>
            <a:srgbClr val="A27DB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sz="1600" b="0" i="0" u="none" strike="noStrike" cap="none">
                <a:solidFill>
                  <a:schemeClr val="lt1"/>
                </a:solidFill>
                <a:latin typeface="Open Sans"/>
                <a:ea typeface="Open Sans"/>
                <a:cs typeface="Open Sans"/>
                <a:sym typeface="Open Sans"/>
              </a:rPr>
              <a:t>Don’t message Mary now. She’ll be feeding the baby and then will be getting him ready for bed for the next hour. Can you believe it? This time tomorrow, we’ll be ordering hamburgers on the beach!</a:t>
            </a:r>
            <a:endParaRPr sz="1600" b="0" i="0" u="none" strike="noStrike" cap="none">
              <a:solidFill>
                <a:schemeClr val="lt1"/>
              </a:solidFill>
              <a:latin typeface="Open Sans"/>
              <a:ea typeface="Open Sans"/>
              <a:cs typeface="Open Sans"/>
              <a:sym typeface="Open Sans"/>
            </a:endParaRPr>
          </a:p>
        </p:txBody>
      </p:sp>
      <p:grpSp>
        <p:nvGrpSpPr>
          <p:cNvPr id="129" name="Shape 129"/>
          <p:cNvGrpSpPr/>
          <p:nvPr/>
        </p:nvGrpSpPr>
        <p:grpSpPr>
          <a:xfrm>
            <a:off x="289392" y="5089705"/>
            <a:ext cx="11226754" cy="669363"/>
            <a:chOff x="464550" y="5106776"/>
            <a:chExt cx="11226754" cy="669363"/>
          </a:xfrm>
        </p:grpSpPr>
        <p:cxnSp>
          <p:nvCxnSpPr>
            <p:cNvPr id="130" name="Shape 130"/>
            <p:cNvCxnSpPr/>
            <p:nvPr/>
          </p:nvCxnSpPr>
          <p:spPr>
            <a:xfrm>
              <a:off x="464550" y="5455891"/>
              <a:ext cx="11226754" cy="0"/>
            </a:xfrm>
            <a:prstGeom prst="straightConnector1">
              <a:avLst/>
            </a:prstGeom>
            <a:noFill/>
            <a:ln w="22225" cap="flat" cmpd="sng">
              <a:solidFill>
                <a:srgbClr val="00A7E3"/>
              </a:solidFill>
              <a:prstDash val="solid"/>
              <a:round/>
              <a:headEnd type="triangle" w="med" len="med"/>
              <a:tailEnd type="triangle" w="med" len="med"/>
            </a:ln>
          </p:spPr>
        </p:cxnSp>
        <p:cxnSp>
          <p:nvCxnSpPr>
            <p:cNvPr id="131" name="Shape 131"/>
            <p:cNvCxnSpPr/>
            <p:nvPr/>
          </p:nvCxnSpPr>
          <p:spPr>
            <a:xfrm rot="10800000">
              <a:off x="2681954" y="5455891"/>
              <a:ext cx="0" cy="163756"/>
            </a:xfrm>
            <a:prstGeom prst="straightConnector1">
              <a:avLst/>
            </a:prstGeom>
            <a:noFill/>
            <a:ln w="9525" cap="flat" cmpd="sng">
              <a:solidFill>
                <a:srgbClr val="00A7E3"/>
              </a:solidFill>
              <a:prstDash val="solid"/>
              <a:round/>
              <a:headEnd type="none" w="sm" len="sm"/>
              <a:tailEnd type="none" w="sm" len="sm"/>
            </a:ln>
          </p:spPr>
        </p:cxnSp>
        <p:cxnSp>
          <p:nvCxnSpPr>
            <p:cNvPr id="132" name="Shape 132"/>
            <p:cNvCxnSpPr/>
            <p:nvPr/>
          </p:nvCxnSpPr>
          <p:spPr>
            <a:xfrm rot="10800000">
              <a:off x="9189831" y="5462586"/>
              <a:ext cx="0" cy="164758"/>
            </a:xfrm>
            <a:prstGeom prst="straightConnector1">
              <a:avLst/>
            </a:prstGeom>
            <a:noFill/>
            <a:ln w="9525" cap="flat" cmpd="sng">
              <a:solidFill>
                <a:srgbClr val="00A7E3"/>
              </a:solidFill>
              <a:prstDash val="solid"/>
              <a:round/>
              <a:headEnd type="none" w="sm" len="sm"/>
              <a:tailEnd type="none" w="sm" len="sm"/>
            </a:ln>
          </p:spPr>
        </p:cxnSp>
        <p:cxnSp>
          <p:nvCxnSpPr>
            <p:cNvPr id="133" name="Shape 133"/>
            <p:cNvCxnSpPr/>
            <p:nvPr/>
          </p:nvCxnSpPr>
          <p:spPr>
            <a:xfrm>
              <a:off x="1935629" y="5200544"/>
              <a:ext cx="1531112" cy="16301"/>
            </a:xfrm>
            <a:prstGeom prst="straightConnector1">
              <a:avLst/>
            </a:prstGeom>
            <a:noFill/>
            <a:ln w="9525" cap="flat" cmpd="sng">
              <a:solidFill>
                <a:srgbClr val="FDA739"/>
              </a:solidFill>
              <a:prstDash val="solid"/>
              <a:round/>
              <a:headEnd type="triangle" w="med" len="med"/>
              <a:tailEnd type="triangle" w="med" len="med"/>
            </a:ln>
          </p:spPr>
        </p:cxnSp>
        <p:cxnSp>
          <p:nvCxnSpPr>
            <p:cNvPr id="134" name="Shape 134"/>
            <p:cNvCxnSpPr/>
            <p:nvPr/>
          </p:nvCxnSpPr>
          <p:spPr>
            <a:xfrm>
              <a:off x="7941321" y="5106776"/>
              <a:ext cx="2484463" cy="2037"/>
            </a:xfrm>
            <a:prstGeom prst="straightConnector1">
              <a:avLst/>
            </a:prstGeom>
            <a:noFill/>
            <a:ln w="9525" cap="flat" cmpd="sng">
              <a:solidFill>
                <a:srgbClr val="FDA739"/>
              </a:solidFill>
              <a:prstDash val="solid"/>
              <a:round/>
              <a:headEnd type="triangle" w="med" len="med"/>
              <a:tailEnd type="triangle" w="med" len="med"/>
            </a:ln>
          </p:spPr>
        </p:cxnSp>
        <p:cxnSp>
          <p:nvCxnSpPr>
            <p:cNvPr id="135" name="Shape 135"/>
            <p:cNvCxnSpPr/>
            <p:nvPr/>
          </p:nvCxnSpPr>
          <p:spPr>
            <a:xfrm rot="10800000" flipH="1">
              <a:off x="6382031" y="5757041"/>
              <a:ext cx="2801521" cy="19098"/>
            </a:xfrm>
            <a:prstGeom prst="straightConnector1">
              <a:avLst/>
            </a:prstGeom>
            <a:noFill/>
            <a:ln w="9525" cap="flat" cmpd="sng">
              <a:solidFill>
                <a:srgbClr val="FDA739"/>
              </a:solidFill>
              <a:prstDash val="solid"/>
              <a:round/>
              <a:headEnd type="stealth" w="med" len="med"/>
              <a:tailEnd type="none" w="sm" len="sm"/>
            </a:ln>
          </p:spPr>
        </p:cxnSp>
      </p:grpSp>
      <p:sp>
        <p:nvSpPr>
          <p:cNvPr id="136" name="Shape 136"/>
          <p:cNvSpPr/>
          <p:nvPr/>
        </p:nvSpPr>
        <p:spPr>
          <a:xfrm>
            <a:off x="2110785" y="5739970"/>
            <a:ext cx="952504" cy="553998"/>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dk1"/>
              </a:buClr>
              <a:buSzPts val="3000"/>
              <a:buFont typeface="Arial"/>
              <a:buNone/>
            </a:pPr>
            <a:r>
              <a:rPr lang="en-US" sz="3000" b="0" i="0" u="none" strike="noStrike" cap="none">
                <a:solidFill>
                  <a:schemeClr val="dk1"/>
                </a:solidFill>
                <a:latin typeface="Arial"/>
                <a:ea typeface="Arial"/>
                <a:cs typeface="Arial"/>
                <a:sym typeface="Arial"/>
              </a:rPr>
              <a:t>Now</a:t>
            </a:r>
            <a:endParaRPr sz="3000" b="0" i="0" u="none" strike="noStrike" cap="none">
              <a:solidFill>
                <a:schemeClr val="dk1"/>
              </a:solidFill>
              <a:latin typeface="Arial"/>
              <a:ea typeface="Arial"/>
              <a:cs typeface="Arial"/>
              <a:sym typeface="Arial"/>
            </a:endParaRPr>
          </a:p>
        </p:txBody>
      </p:sp>
      <p:sp>
        <p:nvSpPr>
          <p:cNvPr id="137" name="Shape 137"/>
          <p:cNvSpPr/>
          <p:nvPr/>
        </p:nvSpPr>
        <p:spPr>
          <a:xfrm>
            <a:off x="7607633" y="5946266"/>
            <a:ext cx="3453189" cy="553998"/>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dk1"/>
              </a:buClr>
              <a:buSzPts val="3000"/>
              <a:buFont typeface="Arial"/>
              <a:buNone/>
            </a:pPr>
            <a:r>
              <a:rPr lang="en-US" sz="3000" b="0" i="0" u="none" strike="noStrike" cap="none">
                <a:solidFill>
                  <a:schemeClr val="dk1"/>
                </a:solidFill>
                <a:latin typeface="Arial"/>
                <a:ea typeface="Arial"/>
                <a:cs typeface="Arial"/>
                <a:sym typeface="Arial"/>
              </a:rPr>
              <a:t>This time tomorrow</a:t>
            </a:r>
            <a:endParaRPr sz="3000" b="0" i="0" u="none" strike="noStrike" cap="none">
              <a:solidFill>
                <a:schemeClr val="dk1"/>
              </a:solidFill>
              <a:latin typeface="Arial"/>
              <a:ea typeface="Arial"/>
              <a:cs typeface="Arial"/>
              <a:sym typeface="Arial"/>
            </a:endParaRPr>
          </a:p>
        </p:txBody>
      </p:sp>
      <p:sp>
        <p:nvSpPr>
          <p:cNvPr id="138" name="Shape 138"/>
          <p:cNvSpPr txBox="1"/>
          <p:nvPr/>
        </p:nvSpPr>
        <p:spPr>
          <a:xfrm>
            <a:off x="2110785" y="4572324"/>
            <a:ext cx="858593" cy="535680"/>
          </a:xfrm>
          <a:prstGeom prst="rect">
            <a:avLst/>
          </a:prstGeom>
          <a:solidFill>
            <a:schemeClr val="accent1"/>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139" name="Shape 139"/>
          <p:cNvCxnSpPr/>
          <p:nvPr/>
        </p:nvCxnSpPr>
        <p:spPr>
          <a:xfrm>
            <a:off x="3392359" y="5195891"/>
            <a:ext cx="1234232" cy="14472"/>
          </a:xfrm>
          <a:prstGeom prst="straightConnector1">
            <a:avLst/>
          </a:prstGeom>
          <a:noFill/>
          <a:ln w="9525" cap="flat" cmpd="sng">
            <a:solidFill>
              <a:srgbClr val="FDA739"/>
            </a:solidFill>
            <a:prstDash val="solid"/>
            <a:round/>
            <a:headEnd type="triangle" w="med" len="med"/>
            <a:tailEnd type="triangle" w="med" len="med"/>
          </a:ln>
        </p:spPr>
      </p:cxnSp>
      <p:sp>
        <p:nvSpPr>
          <p:cNvPr id="140" name="Shape 140"/>
          <p:cNvSpPr txBox="1"/>
          <p:nvPr/>
        </p:nvSpPr>
        <p:spPr>
          <a:xfrm>
            <a:off x="3567678" y="4572324"/>
            <a:ext cx="858593" cy="535680"/>
          </a:xfrm>
          <a:prstGeom prst="rect">
            <a:avLst/>
          </a:prstGeom>
          <a:solidFill>
            <a:schemeClr val="accent1"/>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141" name="Shape 141"/>
          <p:cNvCxnSpPr/>
          <p:nvPr/>
        </p:nvCxnSpPr>
        <p:spPr>
          <a:xfrm rot="10800000">
            <a:off x="6206874" y="5270179"/>
            <a:ext cx="0" cy="164758"/>
          </a:xfrm>
          <a:prstGeom prst="straightConnector1">
            <a:avLst/>
          </a:prstGeom>
          <a:noFill/>
          <a:ln w="9525" cap="flat" cmpd="sng">
            <a:solidFill>
              <a:srgbClr val="00A7E3"/>
            </a:solidFill>
            <a:prstDash val="solid"/>
            <a:round/>
            <a:headEnd type="none" w="sm" len="sm"/>
            <a:tailEnd type="none" w="sm" len="sm"/>
          </a:ln>
        </p:spPr>
      </p:cxnSp>
      <p:sp>
        <p:nvSpPr>
          <p:cNvPr id="142" name="Shape 142"/>
          <p:cNvSpPr txBox="1"/>
          <p:nvPr/>
        </p:nvSpPr>
        <p:spPr>
          <a:xfrm>
            <a:off x="5777577" y="4572324"/>
            <a:ext cx="858593" cy="535680"/>
          </a:xfrm>
          <a:prstGeom prst="rect">
            <a:avLst/>
          </a:prstGeom>
          <a:solidFill>
            <a:schemeClr val="accent1"/>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143" name="Shape 143"/>
          <p:cNvCxnSpPr/>
          <p:nvPr/>
        </p:nvCxnSpPr>
        <p:spPr>
          <a:xfrm>
            <a:off x="9008394" y="5744596"/>
            <a:ext cx="463152" cy="4923"/>
          </a:xfrm>
          <a:prstGeom prst="straightConnector1">
            <a:avLst/>
          </a:prstGeom>
          <a:noFill/>
          <a:ln w="9525" cap="flat" cmpd="sng">
            <a:solidFill>
              <a:srgbClr val="FDA739"/>
            </a:solidFill>
            <a:prstDash val="dash"/>
            <a:round/>
            <a:headEnd type="none" w="sm" len="sm"/>
            <a:tailEnd type="triangle" w="med" len="med"/>
          </a:ln>
        </p:spPr>
      </p:cxnSp>
      <p:sp>
        <p:nvSpPr>
          <p:cNvPr id="144" name="Shape 144"/>
          <p:cNvSpPr txBox="1"/>
          <p:nvPr/>
        </p:nvSpPr>
        <p:spPr>
          <a:xfrm>
            <a:off x="8612953" y="4479906"/>
            <a:ext cx="858593" cy="535680"/>
          </a:xfrm>
          <a:prstGeom prst="rect">
            <a:avLst/>
          </a:prstGeom>
          <a:solidFill>
            <a:schemeClr val="accent1"/>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5" name="Shape 145"/>
          <p:cNvSpPr txBox="1"/>
          <p:nvPr/>
        </p:nvSpPr>
        <p:spPr>
          <a:xfrm>
            <a:off x="6602936" y="5886795"/>
            <a:ext cx="858593" cy="535680"/>
          </a:xfrm>
          <a:prstGeom prst="rect">
            <a:avLst/>
          </a:prstGeom>
          <a:solidFill>
            <a:schemeClr val="accent1"/>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6" name="Shape 146"/>
          <p:cNvSpPr/>
          <p:nvPr/>
        </p:nvSpPr>
        <p:spPr>
          <a:xfrm>
            <a:off x="2386729" y="4632789"/>
            <a:ext cx="327334" cy="40011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2000"/>
              <a:buFont typeface="Arial"/>
              <a:buNone/>
            </a:pPr>
            <a:r>
              <a:rPr lang="en-US" sz="2000" b="1" i="0" u="none" strike="noStrike" cap="none">
                <a:solidFill>
                  <a:schemeClr val="dk1"/>
                </a:solidFill>
                <a:latin typeface="Arial"/>
                <a:ea typeface="Arial"/>
                <a:cs typeface="Arial"/>
                <a:sym typeface="Arial"/>
              </a:rPr>
              <a:t>1</a:t>
            </a:r>
            <a:endParaRPr sz="2000" b="1" i="0" u="none" strike="noStrike" cap="none">
              <a:solidFill>
                <a:srgbClr val="000000"/>
              </a:solidFill>
              <a:latin typeface="Arial"/>
              <a:ea typeface="Arial"/>
              <a:cs typeface="Arial"/>
              <a:sym typeface="Arial"/>
            </a:endParaRPr>
          </a:p>
        </p:txBody>
      </p:sp>
      <p:sp>
        <p:nvSpPr>
          <p:cNvPr id="147" name="Shape 147"/>
          <p:cNvSpPr/>
          <p:nvPr/>
        </p:nvSpPr>
        <p:spPr>
          <a:xfrm>
            <a:off x="6043206" y="4619070"/>
            <a:ext cx="327334" cy="40011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2000"/>
              <a:buFont typeface="Arial"/>
              <a:buNone/>
            </a:pPr>
            <a:r>
              <a:rPr lang="en-US" sz="2000" b="1" i="0" u="none" strike="noStrike" cap="none">
                <a:solidFill>
                  <a:schemeClr val="dk1"/>
                </a:solidFill>
                <a:latin typeface="Arial"/>
                <a:ea typeface="Arial"/>
                <a:cs typeface="Arial"/>
                <a:sym typeface="Arial"/>
              </a:rPr>
              <a:t>2</a:t>
            </a:r>
            <a:endParaRPr sz="2000" b="1" i="0" u="none" strike="noStrike" cap="none">
              <a:solidFill>
                <a:srgbClr val="000000"/>
              </a:solidFill>
              <a:latin typeface="Arial"/>
              <a:ea typeface="Arial"/>
              <a:cs typeface="Arial"/>
              <a:sym typeface="Arial"/>
            </a:endParaRPr>
          </a:p>
        </p:txBody>
      </p:sp>
      <p:sp>
        <p:nvSpPr>
          <p:cNvPr id="148" name="Shape 148"/>
          <p:cNvSpPr/>
          <p:nvPr/>
        </p:nvSpPr>
        <p:spPr>
          <a:xfrm>
            <a:off x="3845808" y="4633139"/>
            <a:ext cx="327334" cy="40011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2000"/>
              <a:buFont typeface="Arial"/>
              <a:buNone/>
            </a:pPr>
            <a:r>
              <a:rPr lang="en-US" sz="2000" b="1" i="0" u="none" strike="noStrike" cap="none">
                <a:solidFill>
                  <a:schemeClr val="dk1"/>
                </a:solidFill>
                <a:latin typeface="Arial"/>
                <a:ea typeface="Arial"/>
                <a:cs typeface="Arial"/>
                <a:sym typeface="Arial"/>
              </a:rPr>
              <a:t>3</a:t>
            </a:r>
            <a:endParaRPr sz="2000" b="1" i="0" u="none" strike="noStrike" cap="none">
              <a:solidFill>
                <a:srgbClr val="000000"/>
              </a:solidFill>
              <a:latin typeface="Arial"/>
              <a:ea typeface="Arial"/>
              <a:cs typeface="Arial"/>
              <a:sym typeface="Arial"/>
            </a:endParaRPr>
          </a:p>
        </p:txBody>
      </p:sp>
      <p:sp>
        <p:nvSpPr>
          <p:cNvPr id="149" name="Shape 149"/>
          <p:cNvSpPr/>
          <p:nvPr/>
        </p:nvSpPr>
        <p:spPr>
          <a:xfrm>
            <a:off x="8917777" y="4551132"/>
            <a:ext cx="327334" cy="40011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2000"/>
              <a:buFont typeface="Arial"/>
              <a:buNone/>
            </a:pPr>
            <a:r>
              <a:rPr lang="en-US" sz="2000" b="1" i="0" u="none" strike="noStrike" cap="none">
                <a:solidFill>
                  <a:schemeClr val="dk1"/>
                </a:solidFill>
                <a:latin typeface="Arial"/>
                <a:ea typeface="Arial"/>
                <a:cs typeface="Arial"/>
                <a:sym typeface="Arial"/>
              </a:rPr>
              <a:t>4</a:t>
            </a:r>
            <a:endParaRPr sz="2000" b="1" i="0" u="none" strike="noStrike" cap="none">
              <a:solidFill>
                <a:srgbClr val="000000"/>
              </a:solidFill>
              <a:latin typeface="Arial"/>
              <a:ea typeface="Arial"/>
              <a:cs typeface="Arial"/>
              <a:sym typeface="Arial"/>
            </a:endParaRPr>
          </a:p>
        </p:txBody>
      </p:sp>
      <p:sp>
        <p:nvSpPr>
          <p:cNvPr id="150" name="Shape 150"/>
          <p:cNvSpPr/>
          <p:nvPr/>
        </p:nvSpPr>
        <p:spPr>
          <a:xfrm>
            <a:off x="6873706" y="5968862"/>
            <a:ext cx="327334" cy="40011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2000"/>
              <a:buFont typeface="Arial"/>
              <a:buNone/>
            </a:pPr>
            <a:r>
              <a:rPr lang="en-US" sz="2000" b="1" i="0" u="none" strike="noStrike" cap="none">
                <a:solidFill>
                  <a:schemeClr val="dk1"/>
                </a:solidFill>
                <a:latin typeface="Arial"/>
                <a:ea typeface="Arial"/>
                <a:cs typeface="Arial"/>
                <a:sym typeface="Arial"/>
              </a:rPr>
              <a:t>5</a:t>
            </a:r>
            <a:endParaRPr sz="2000" b="1" i="0" u="none" strike="noStrike" cap="none">
              <a:solidFill>
                <a:srgbClr val="000000"/>
              </a:solidFill>
              <a:latin typeface="Arial"/>
              <a:ea typeface="Arial"/>
              <a:cs typeface="Arial"/>
              <a:sym typeface="Arial"/>
            </a:endParaRPr>
          </a:p>
        </p:txBody>
      </p:sp>
      <p:sp>
        <p:nvSpPr>
          <p:cNvPr id="151" name="Shape 151"/>
          <p:cNvSpPr/>
          <p:nvPr/>
        </p:nvSpPr>
        <p:spPr>
          <a:xfrm>
            <a:off x="7390875" y="2822538"/>
            <a:ext cx="2418600" cy="1239900"/>
          </a:xfrm>
          <a:prstGeom prst="wedgeRoundRectCallout">
            <a:avLst>
              <a:gd name="adj1" fmla="val -71346"/>
              <a:gd name="adj2" fmla="val -5427"/>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b="0" i="0" u="none" strike="noStrike" cap="none">
                <a:solidFill>
                  <a:schemeClr val="lt1"/>
                </a:solidFill>
                <a:latin typeface="Open Sans"/>
                <a:ea typeface="Open Sans"/>
                <a:cs typeface="Open Sans"/>
                <a:sym typeface="Open Sans"/>
              </a:rPr>
              <a:t>Is phrase 1 a future action or an assumption about something happening now?</a:t>
            </a:r>
            <a:endParaRPr/>
          </a:p>
        </p:txBody>
      </p:sp>
      <p:sp>
        <p:nvSpPr>
          <p:cNvPr id="152" name="Shape 152"/>
          <p:cNvSpPr/>
          <p:nvPr/>
        </p:nvSpPr>
        <p:spPr>
          <a:xfrm>
            <a:off x="10133126" y="2796027"/>
            <a:ext cx="1758300" cy="1267800"/>
          </a:xfrm>
          <a:prstGeom prst="cloudCallout">
            <a:avLst>
              <a:gd name="adj1" fmla="val -62727"/>
              <a:gd name="adj2" fmla="val 29651"/>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C000"/>
              </a:buClr>
              <a:buSzPts val="400"/>
              <a:buFont typeface="Open Sans"/>
              <a:buNone/>
            </a:pPr>
            <a:r>
              <a:rPr lang="en-US" b="0" i="1" u="none" strike="noStrike" cap="none">
                <a:solidFill>
                  <a:srgbClr val="FFC000"/>
                </a:solidFill>
                <a:latin typeface="Open Sans"/>
                <a:ea typeface="Open Sans"/>
                <a:cs typeface="Open Sans"/>
                <a:sym typeface="Open Sans"/>
              </a:rPr>
              <a:t>An assumption about something now.</a:t>
            </a:r>
            <a:endParaRPr b="0" i="1" u="none" strike="noStrike" cap="none">
              <a:solidFill>
                <a:srgbClr val="FFC000"/>
              </a:solidFill>
              <a:latin typeface="Open Sans"/>
              <a:ea typeface="Open Sans"/>
              <a:cs typeface="Open Sans"/>
              <a:sym typeface="Open Sans"/>
            </a:endParaRPr>
          </a:p>
        </p:txBody>
      </p:sp>
      <p:sp>
        <p:nvSpPr>
          <p:cNvPr id="153" name="Shape 153"/>
          <p:cNvSpPr/>
          <p:nvPr/>
        </p:nvSpPr>
        <p:spPr>
          <a:xfrm>
            <a:off x="7390875" y="2854775"/>
            <a:ext cx="2418600" cy="1239900"/>
          </a:xfrm>
          <a:prstGeom prst="wedgeRoundRectCallout">
            <a:avLst>
              <a:gd name="adj1" fmla="val -70247"/>
              <a:gd name="adj2" fmla="val -6141"/>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b="0" i="0" u="none" strike="noStrike" cap="none">
                <a:solidFill>
                  <a:schemeClr val="lt1"/>
                </a:solidFill>
                <a:latin typeface="Open Sans"/>
                <a:ea typeface="Open Sans"/>
                <a:cs typeface="Open Sans"/>
                <a:sym typeface="Open Sans"/>
              </a:rPr>
              <a:t>Phrase </a:t>
            </a:r>
            <a:r>
              <a:rPr lang="en-US">
                <a:solidFill>
                  <a:schemeClr val="lt1"/>
                </a:solidFill>
                <a:latin typeface="Open Sans"/>
                <a:ea typeface="Open Sans"/>
                <a:cs typeface="Open Sans"/>
                <a:sym typeface="Open Sans"/>
              </a:rPr>
              <a:t>3</a:t>
            </a:r>
            <a:r>
              <a:rPr lang="en-US" b="0" i="0" u="none" strike="noStrike" cap="none">
                <a:solidFill>
                  <a:schemeClr val="lt1"/>
                </a:solidFill>
                <a:latin typeface="Open Sans"/>
                <a:ea typeface="Open Sans"/>
                <a:cs typeface="Open Sans"/>
                <a:sym typeface="Open Sans"/>
              </a:rPr>
              <a:t> is an action in progress over a period of time in the future. What is the period of time here?</a:t>
            </a:r>
            <a:endParaRPr/>
          </a:p>
        </p:txBody>
      </p:sp>
      <p:sp>
        <p:nvSpPr>
          <p:cNvPr id="154" name="Shape 154"/>
          <p:cNvSpPr/>
          <p:nvPr/>
        </p:nvSpPr>
        <p:spPr>
          <a:xfrm>
            <a:off x="10133125" y="2767889"/>
            <a:ext cx="1758300" cy="1312200"/>
          </a:xfrm>
          <a:prstGeom prst="cloudCallout">
            <a:avLst>
              <a:gd name="adj1" fmla="val -62223"/>
              <a:gd name="adj2" fmla="val 30182"/>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C000"/>
              </a:buClr>
              <a:buSzPts val="400"/>
              <a:buFont typeface="Open Sans"/>
              <a:buNone/>
            </a:pPr>
            <a:r>
              <a:rPr lang="en-US" b="0" i="1" u="none" strike="noStrike" cap="none">
                <a:solidFill>
                  <a:srgbClr val="FFC000"/>
                </a:solidFill>
                <a:latin typeface="Open Sans"/>
                <a:ea typeface="Open Sans"/>
                <a:cs typeface="Open Sans"/>
                <a:sym typeface="Open Sans"/>
              </a:rPr>
              <a:t>…for the next hour.</a:t>
            </a:r>
            <a:endParaRPr b="0" i="1" u="none" strike="noStrike" cap="none">
              <a:solidFill>
                <a:srgbClr val="FFC000"/>
              </a:solidFill>
              <a:latin typeface="Open Sans"/>
              <a:ea typeface="Open Sans"/>
              <a:cs typeface="Open Sans"/>
              <a:sym typeface="Open Sans"/>
            </a:endParaRPr>
          </a:p>
        </p:txBody>
      </p:sp>
      <p:sp>
        <p:nvSpPr>
          <p:cNvPr id="155" name="Shape 155"/>
          <p:cNvSpPr/>
          <p:nvPr/>
        </p:nvSpPr>
        <p:spPr>
          <a:xfrm>
            <a:off x="7390875" y="2840838"/>
            <a:ext cx="2418600" cy="1267800"/>
          </a:xfrm>
          <a:prstGeom prst="wedgeRoundRectCallout">
            <a:avLst>
              <a:gd name="adj1" fmla="val -69882"/>
              <a:gd name="adj2" fmla="val -6455"/>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b="0" i="0" u="none" strike="noStrike" cap="none">
                <a:solidFill>
                  <a:schemeClr val="lt1"/>
                </a:solidFill>
                <a:latin typeface="Open Sans"/>
                <a:ea typeface="Open Sans"/>
                <a:cs typeface="Open Sans"/>
                <a:sym typeface="Open Sans"/>
              </a:rPr>
              <a:t>Is phrase 2 an action that will happen </a:t>
            </a:r>
            <a:r>
              <a:rPr lang="en-US" b="1" i="0" u="none" strike="noStrike" cap="none">
                <a:solidFill>
                  <a:schemeClr val="lt1"/>
                </a:solidFill>
                <a:latin typeface="Open Sans"/>
                <a:ea typeface="Open Sans"/>
                <a:cs typeface="Open Sans"/>
                <a:sym typeface="Open Sans"/>
              </a:rPr>
              <a:t>this time tomorrow</a:t>
            </a:r>
            <a:r>
              <a:rPr lang="en-US" b="0" i="0" u="none" strike="noStrike" cap="none">
                <a:solidFill>
                  <a:schemeClr val="lt1"/>
                </a:solidFill>
                <a:latin typeface="Open Sans"/>
                <a:ea typeface="Open Sans"/>
                <a:cs typeface="Open Sans"/>
                <a:sym typeface="Open Sans"/>
              </a:rPr>
              <a:t> or </a:t>
            </a:r>
            <a:r>
              <a:rPr lang="en-US" b="1" i="0" u="none" strike="noStrike" cap="none">
                <a:solidFill>
                  <a:schemeClr val="lt1"/>
                </a:solidFill>
                <a:latin typeface="Open Sans"/>
                <a:ea typeface="Open Sans"/>
                <a:cs typeface="Open Sans"/>
                <a:sym typeface="Open Sans"/>
              </a:rPr>
              <a:t>before this time tomorrow?</a:t>
            </a:r>
            <a:endParaRPr b="0" i="0" u="none" strike="noStrike" cap="none">
              <a:solidFill>
                <a:schemeClr val="lt1"/>
              </a:solidFill>
              <a:latin typeface="Open Sans"/>
              <a:ea typeface="Open Sans"/>
              <a:cs typeface="Open Sans"/>
              <a:sym typeface="Open Sans"/>
            </a:endParaRPr>
          </a:p>
        </p:txBody>
      </p:sp>
      <p:sp>
        <p:nvSpPr>
          <p:cNvPr id="156" name="Shape 156"/>
          <p:cNvSpPr/>
          <p:nvPr/>
        </p:nvSpPr>
        <p:spPr>
          <a:xfrm>
            <a:off x="10133113" y="2838075"/>
            <a:ext cx="1758300" cy="1171800"/>
          </a:xfrm>
          <a:prstGeom prst="cloudCallout">
            <a:avLst>
              <a:gd name="adj1" fmla="val -63230"/>
              <a:gd name="adj2" fmla="val 33590"/>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C000"/>
              </a:buClr>
              <a:buSzPts val="400"/>
              <a:buFont typeface="Open Sans"/>
              <a:buNone/>
            </a:pPr>
            <a:r>
              <a:rPr lang="en-US" i="1" u="none" strike="noStrike" cap="none">
                <a:solidFill>
                  <a:srgbClr val="FFC000"/>
                </a:solidFill>
                <a:latin typeface="Open Sans"/>
                <a:ea typeface="Open Sans"/>
                <a:cs typeface="Open Sans"/>
                <a:sym typeface="Open Sans"/>
              </a:rPr>
              <a:t>Before this time tomorrow.</a:t>
            </a:r>
            <a:endParaRPr i="1" u="none" strike="noStrike" cap="none">
              <a:solidFill>
                <a:srgbClr val="FFC000"/>
              </a:solidFill>
              <a:latin typeface="Open Sans"/>
              <a:ea typeface="Open Sans"/>
              <a:cs typeface="Open Sans"/>
              <a:sym typeface="Open Sans"/>
            </a:endParaRPr>
          </a:p>
        </p:txBody>
      </p:sp>
      <p:sp>
        <p:nvSpPr>
          <p:cNvPr id="157" name="Shape 157"/>
          <p:cNvSpPr/>
          <p:nvPr/>
        </p:nvSpPr>
        <p:spPr>
          <a:xfrm>
            <a:off x="7355475" y="2840825"/>
            <a:ext cx="2454000" cy="1267800"/>
          </a:xfrm>
          <a:prstGeom prst="wedgeRoundRectCallout">
            <a:avLst>
              <a:gd name="adj1" fmla="val -71037"/>
              <a:gd name="adj2" fmla="val -5756"/>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b="0" i="0" u="none" strike="noStrike" cap="none">
                <a:solidFill>
                  <a:schemeClr val="lt1"/>
                </a:solidFill>
                <a:latin typeface="Open Sans"/>
                <a:ea typeface="Open Sans"/>
                <a:cs typeface="Open Sans"/>
                <a:sym typeface="Open Sans"/>
              </a:rPr>
              <a:t>Phrase 4 will start before this time tomorrow, but will it finish before or still be in progress?</a:t>
            </a:r>
            <a:endParaRPr/>
          </a:p>
        </p:txBody>
      </p:sp>
      <p:sp>
        <p:nvSpPr>
          <p:cNvPr id="158" name="Shape 158"/>
          <p:cNvSpPr/>
          <p:nvPr/>
        </p:nvSpPr>
        <p:spPr>
          <a:xfrm>
            <a:off x="10133126" y="2856590"/>
            <a:ext cx="1758300" cy="1171800"/>
          </a:xfrm>
          <a:prstGeom prst="cloudCallout">
            <a:avLst>
              <a:gd name="adj1" fmla="val -63230"/>
              <a:gd name="adj2" fmla="val 32835"/>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C000"/>
              </a:buClr>
              <a:buSzPts val="400"/>
              <a:buFont typeface="Open Sans"/>
              <a:buNone/>
            </a:pPr>
            <a:r>
              <a:rPr lang="en-US" i="1" u="none" strike="noStrike" cap="none">
                <a:solidFill>
                  <a:srgbClr val="FFC000"/>
                </a:solidFill>
                <a:latin typeface="Open Sans"/>
                <a:ea typeface="Open Sans"/>
                <a:cs typeface="Open Sans"/>
                <a:sym typeface="Open Sans"/>
              </a:rPr>
              <a:t>It will still be in progress.</a:t>
            </a:r>
            <a:endParaRPr i="1" u="none" strike="noStrike" cap="none">
              <a:solidFill>
                <a:srgbClr val="FFC000"/>
              </a:solidFill>
              <a:latin typeface="Open Sans"/>
              <a:ea typeface="Open Sans"/>
              <a:cs typeface="Open Sans"/>
              <a:sym typeface="Open Sans"/>
            </a:endParaRPr>
          </a:p>
        </p:txBody>
      </p:sp>
      <p:sp>
        <p:nvSpPr>
          <p:cNvPr id="159" name="Shape 159"/>
          <p:cNvSpPr/>
          <p:nvPr/>
        </p:nvSpPr>
        <p:spPr>
          <a:xfrm>
            <a:off x="7355475" y="2818775"/>
            <a:ext cx="2454000" cy="1311900"/>
          </a:xfrm>
          <a:prstGeom prst="wedgeRoundRectCallout">
            <a:avLst>
              <a:gd name="adj1" fmla="val -71345"/>
              <a:gd name="adj2" fmla="val -6237"/>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b="0" i="0" u="none" strike="noStrike" cap="none">
                <a:solidFill>
                  <a:schemeClr val="lt1"/>
                </a:solidFill>
                <a:latin typeface="Open Sans"/>
                <a:ea typeface="Open Sans"/>
                <a:cs typeface="Open Sans"/>
                <a:sym typeface="Open Sans"/>
              </a:rPr>
              <a:t>Phrase 5 will start when the friends arrive at the hotel. When are we sure it will continue to?</a:t>
            </a:r>
            <a:endParaRPr/>
          </a:p>
        </p:txBody>
      </p:sp>
      <p:sp>
        <p:nvSpPr>
          <p:cNvPr id="160" name="Shape 160"/>
          <p:cNvSpPr/>
          <p:nvPr/>
        </p:nvSpPr>
        <p:spPr>
          <a:xfrm>
            <a:off x="10133126" y="2856599"/>
            <a:ext cx="1758300" cy="1171800"/>
          </a:xfrm>
          <a:prstGeom prst="cloudCallout">
            <a:avLst>
              <a:gd name="adj1" fmla="val -62727"/>
              <a:gd name="adj2" fmla="val 32011"/>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C000"/>
              </a:buClr>
              <a:buSzPts val="400"/>
              <a:buFont typeface="Open Sans"/>
              <a:buNone/>
            </a:pPr>
            <a:r>
              <a:rPr lang="en-US" i="1" u="none" strike="noStrike" cap="none">
                <a:solidFill>
                  <a:srgbClr val="FFC000"/>
                </a:solidFill>
                <a:latin typeface="Open Sans"/>
                <a:ea typeface="Open Sans"/>
                <a:cs typeface="Open Sans"/>
                <a:sym typeface="Open Sans"/>
              </a:rPr>
              <a:t>Until this time tomorrow.</a:t>
            </a:r>
            <a:endParaRPr i="1" u="none" strike="noStrike" cap="none">
              <a:solidFill>
                <a:srgbClr val="FFC000"/>
              </a:solidFill>
              <a:latin typeface="Open Sans"/>
              <a:ea typeface="Open Sans"/>
              <a:cs typeface="Open Sans"/>
              <a:sym typeface="Open Sans"/>
            </a:endParaRPr>
          </a:p>
        </p:txBody>
      </p:sp>
      <p:sp>
        <p:nvSpPr>
          <p:cNvPr id="43" name="Google Shape;65;p15">
            <a:extLst>
              <a:ext uri="{FF2B5EF4-FFF2-40B4-BE49-F238E27FC236}">
                <a16:creationId xmlns:a16="http://schemas.microsoft.com/office/drawing/2014/main" id="{FA0B9B4F-4F54-4E1E-BB19-54F87D924145}"/>
              </a:ext>
            </a:extLst>
          </p:cNvPr>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6"/>
                                        </p:tgtEl>
                                        <p:attrNameLst>
                                          <p:attrName>style.visibility</p:attrName>
                                        </p:attrNameLst>
                                      </p:cBhvr>
                                      <p:to>
                                        <p:strVal val="visible"/>
                                      </p:to>
                                    </p:set>
                                    <p:animEffect transition="in" filter="fade">
                                      <p:cBhvr>
                                        <p:cTn id="7" dur="500"/>
                                        <p:tgtEl>
                                          <p:spTgt spid="126"/>
                                        </p:tgtEl>
                                      </p:cBhvr>
                                    </p:animEffect>
                                  </p:childTnLst>
                                </p:cTn>
                              </p:par>
                              <p:par>
                                <p:cTn id="8" presetID="10" presetClass="entr" presetSubtype="0" fill="hold" nodeType="withEffect">
                                  <p:stCondLst>
                                    <p:cond delay="0"/>
                                  </p:stCondLst>
                                  <p:childTnLst>
                                    <p:set>
                                      <p:cBhvr>
                                        <p:cTn id="9" dur="1" fill="hold">
                                          <p:stCondLst>
                                            <p:cond delay="0"/>
                                          </p:stCondLst>
                                        </p:cTn>
                                        <p:tgtEl>
                                          <p:spTgt spid="128"/>
                                        </p:tgtEl>
                                        <p:attrNameLst>
                                          <p:attrName>style.visibility</p:attrName>
                                        </p:attrNameLst>
                                      </p:cBhvr>
                                      <p:to>
                                        <p:strVal val="visible"/>
                                      </p:to>
                                    </p:set>
                                    <p:animEffect transition="in" filter="fade">
                                      <p:cBhvr>
                                        <p:cTn id="10" dur="500"/>
                                        <p:tgtEl>
                                          <p:spTgt spid="12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25"/>
                                        </p:tgtEl>
                                        <p:attrNameLst>
                                          <p:attrName>style.visibility</p:attrName>
                                        </p:attrNameLst>
                                      </p:cBhvr>
                                      <p:to>
                                        <p:strVal val="visible"/>
                                      </p:to>
                                    </p:set>
                                    <p:animEffect transition="in" filter="fade">
                                      <p:cBhvr>
                                        <p:cTn id="15" dur="500"/>
                                        <p:tgtEl>
                                          <p:spTgt spid="125"/>
                                        </p:tgtEl>
                                      </p:cBhvr>
                                    </p:animEffect>
                                  </p:childTnLst>
                                </p:cTn>
                              </p:par>
                              <p:par>
                                <p:cTn id="16" presetID="10" presetClass="entr" presetSubtype="0" fill="hold" nodeType="withEffect">
                                  <p:stCondLst>
                                    <p:cond delay="0"/>
                                  </p:stCondLst>
                                  <p:childTnLst>
                                    <p:set>
                                      <p:cBhvr>
                                        <p:cTn id="17" dur="1" fill="hold">
                                          <p:stCondLst>
                                            <p:cond delay="0"/>
                                          </p:stCondLst>
                                        </p:cTn>
                                        <p:tgtEl>
                                          <p:spTgt spid="127"/>
                                        </p:tgtEl>
                                        <p:attrNameLst>
                                          <p:attrName>style.visibility</p:attrName>
                                        </p:attrNameLst>
                                      </p:cBhvr>
                                      <p:to>
                                        <p:strVal val="visible"/>
                                      </p:to>
                                    </p:set>
                                    <p:animEffect transition="in" filter="fade">
                                      <p:cBhvr>
                                        <p:cTn id="18" dur="500"/>
                                        <p:tgtEl>
                                          <p:spTgt spid="12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23"/>
                                        </p:tgtEl>
                                        <p:attrNameLst>
                                          <p:attrName>style.visibility</p:attrName>
                                        </p:attrNameLst>
                                      </p:cBhvr>
                                      <p:to>
                                        <p:strVal val="visible"/>
                                      </p:to>
                                    </p:set>
                                    <p:animEffect transition="in" filter="fade">
                                      <p:cBhvr>
                                        <p:cTn id="23" dur="500"/>
                                        <p:tgtEl>
                                          <p:spTgt spid="123"/>
                                        </p:tgtEl>
                                      </p:cBhvr>
                                    </p:animEffect>
                                  </p:childTnLst>
                                </p:cTn>
                              </p:par>
                              <p:par>
                                <p:cTn id="24" presetID="10" presetClass="entr" presetSubtype="0" fill="hold" nodeType="withEffect">
                                  <p:stCondLst>
                                    <p:cond delay="0"/>
                                  </p:stCondLst>
                                  <p:childTnLst>
                                    <p:set>
                                      <p:cBhvr>
                                        <p:cTn id="25" dur="1" fill="hold">
                                          <p:stCondLst>
                                            <p:cond delay="0"/>
                                          </p:stCondLst>
                                        </p:cTn>
                                        <p:tgtEl>
                                          <p:spTgt spid="124"/>
                                        </p:tgtEl>
                                        <p:attrNameLst>
                                          <p:attrName>style.visibility</p:attrName>
                                        </p:attrNameLst>
                                      </p:cBhvr>
                                      <p:to>
                                        <p:strVal val="visible"/>
                                      </p:to>
                                    </p:set>
                                    <p:animEffect transition="in" filter="fade">
                                      <p:cBhvr>
                                        <p:cTn id="26" dur="500"/>
                                        <p:tgtEl>
                                          <p:spTgt spid="124"/>
                                        </p:tgtEl>
                                      </p:cBhvr>
                                    </p:animEffect>
                                  </p:childTnLst>
                                </p:cTn>
                              </p:par>
                              <p:par>
                                <p:cTn id="27" presetID="10" presetClass="entr" presetSubtype="0" fill="hold" nodeType="withEffect">
                                  <p:stCondLst>
                                    <p:cond delay="0"/>
                                  </p:stCondLst>
                                  <p:childTnLst>
                                    <p:set>
                                      <p:cBhvr>
                                        <p:cTn id="28" dur="1" fill="hold">
                                          <p:stCondLst>
                                            <p:cond delay="0"/>
                                          </p:stCondLst>
                                        </p:cTn>
                                        <p:tgtEl>
                                          <p:spTgt spid="129"/>
                                        </p:tgtEl>
                                        <p:attrNameLst>
                                          <p:attrName>style.visibility</p:attrName>
                                        </p:attrNameLst>
                                      </p:cBhvr>
                                      <p:to>
                                        <p:strVal val="visible"/>
                                      </p:to>
                                    </p:set>
                                    <p:animEffect transition="in" filter="fade">
                                      <p:cBhvr>
                                        <p:cTn id="29" dur="500"/>
                                        <p:tgtEl>
                                          <p:spTgt spid="129"/>
                                        </p:tgtEl>
                                      </p:cBhvr>
                                    </p:animEffect>
                                  </p:childTnLst>
                                </p:cTn>
                              </p:par>
                              <p:par>
                                <p:cTn id="30" presetID="10" presetClass="entr" presetSubtype="0" fill="hold" nodeType="withEffect">
                                  <p:stCondLst>
                                    <p:cond delay="0"/>
                                  </p:stCondLst>
                                  <p:childTnLst>
                                    <p:set>
                                      <p:cBhvr>
                                        <p:cTn id="31" dur="1" fill="hold">
                                          <p:stCondLst>
                                            <p:cond delay="0"/>
                                          </p:stCondLst>
                                        </p:cTn>
                                        <p:tgtEl>
                                          <p:spTgt spid="138"/>
                                        </p:tgtEl>
                                        <p:attrNameLst>
                                          <p:attrName>style.visibility</p:attrName>
                                        </p:attrNameLst>
                                      </p:cBhvr>
                                      <p:to>
                                        <p:strVal val="visible"/>
                                      </p:to>
                                    </p:set>
                                    <p:animEffect transition="in" filter="fade">
                                      <p:cBhvr>
                                        <p:cTn id="32" dur="500"/>
                                        <p:tgtEl>
                                          <p:spTgt spid="138"/>
                                        </p:tgtEl>
                                      </p:cBhvr>
                                    </p:animEffect>
                                  </p:childTnLst>
                                </p:cTn>
                              </p:par>
                              <p:par>
                                <p:cTn id="33" presetID="10" presetClass="entr" presetSubtype="0" fill="hold" nodeType="withEffect">
                                  <p:stCondLst>
                                    <p:cond delay="0"/>
                                  </p:stCondLst>
                                  <p:childTnLst>
                                    <p:set>
                                      <p:cBhvr>
                                        <p:cTn id="34" dur="1" fill="hold">
                                          <p:stCondLst>
                                            <p:cond delay="0"/>
                                          </p:stCondLst>
                                        </p:cTn>
                                        <p:tgtEl>
                                          <p:spTgt spid="140"/>
                                        </p:tgtEl>
                                        <p:attrNameLst>
                                          <p:attrName>style.visibility</p:attrName>
                                        </p:attrNameLst>
                                      </p:cBhvr>
                                      <p:to>
                                        <p:strVal val="visible"/>
                                      </p:to>
                                    </p:set>
                                    <p:animEffect transition="in" filter="fade">
                                      <p:cBhvr>
                                        <p:cTn id="35" dur="500"/>
                                        <p:tgtEl>
                                          <p:spTgt spid="140"/>
                                        </p:tgtEl>
                                      </p:cBhvr>
                                    </p:animEffect>
                                  </p:childTnLst>
                                </p:cTn>
                              </p:par>
                              <p:par>
                                <p:cTn id="36" presetID="10" presetClass="entr" presetSubtype="0" fill="hold" nodeType="withEffect">
                                  <p:stCondLst>
                                    <p:cond delay="0"/>
                                  </p:stCondLst>
                                  <p:childTnLst>
                                    <p:set>
                                      <p:cBhvr>
                                        <p:cTn id="37" dur="1" fill="hold">
                                          <p:stCondLst>
                                            <p:cond delay="0"/>
                                          </p:stCondLst>
                                        </p:cTn>
                                        <p:tgtEl>
                                          <p:spTgt spid="142"/>
                                        </p:tgtEl>
                                        <p:attrNameLst>
                                          <p:attrName>style.visibility</p:attrName>
                                        </p:attrNameLst>
                                      </p:cBhvr>
                                      <p:to>
                                        <p:strVal val="visible"/>
                                      </p:to>
                                    </p:set>
                                    <p:animEffect transition="in" filter="fade">
                                      <p:cBhvr>
                                        <p:cTn id="38" dur="500"/>
                                        <p:tgtEl>
                                          <p:spTgt spid="142"/>
                                        </p:tgtEl>
                                      </p:cBhvr>
                                    </p:animEffect>
                                  </p:childTnLst>
                                </p:cTn>
                              </p:par>
                              <p:par>
                                <p:cTn id="39" presetID="10" presetClass="entr" presetSubtype="0" fill="hold" nodeType="withEffect">
                                  <p:stCondLst>
                                    <p:cond delay="0"/>
                                  </p:stCondLst>
                                  <p:childTnLst>
                                    <p:set>
                                      <p:cBhvr>
                                        <p:cTn id="40" dur="1" fill="hold">
                                          <p:stCondLst>
                                            <p:cond delay="0"/>
                                          </p:stCondLst>
                                        </p:cTn>
                                        <p:tgtEl>
                                          <p:spTgt spid="144"/>
                                        </p:tgtEl>
                                        <p:attrNameLst>
                                          <p:attrName>style.visibility</p:attrName>
                                        </p:attrNameLst>
                                      </p:cBhvr>
                                      <p:to>
                                        <p:strVal val="visible"/>
                                      </p:to>
                                    </p:set>
                                    <p:animEffect transition="in" filter="fade">
                                      <p:cBhvr>
                                        <p:cTn id="41" dur="500"/>
                                        <p:tgtEl>
                                          <p:spTgt spid="144"/>
                                        </p:tgtEl>
                                      </p:cBhvr>
                                    </p:animEffect>
                                  </p:childTnLst>
                                </p:cTn>
                              </p:par>
                              <p:par>
                                <p:cTn id="42" presetID="10" presetClass="entr" presetSubtype="0" fill="hold" nodeType="withEffect">
                                  <p:stCondLst>
                                    <p:cond delay="0"/>
                                  </p:stCondLst>
                                  <p:childTnLst>
                                    <p:set>
                                      <p:cBhvr>
                                        <p:cTn id="43" dur="1" fill="hold">
                                          <p:stCondLst>
                                            <p:cond delay="0"/>
                                          </p:stCondLst>
                                        </p:cTn>
                                        <p:tgtEl>
                                          <p:spTgt spid="137"/>
                                        </p:tgtEl>
                                        <p:attrNameLst>
                                          <p:attrName>style.visibility</p:attrName>
                                        </p:attrNameLst>
                                      </p:cBhvr>
                                      <p:to>
                                        <p:strVal val="visible"/>
                                      </p:to>
                                    </p:set>
                                    <p:animEffect transition="in" filter="fade">
                                      <p:cBhvr>
                                        <p:cTn id="44" dur="500"/>
                                        <p:tgtEl>
                                          <p:spTgt spid="137"/>
                                        </p:tgtEl>
                                      </p:cBhvr>
                                    </p:animEffect>
                                  </p:childTnLst>
                                </p:cTn>
                              </p:par>
                              <p:par>
                                <p:cTn id="45" presetID="10" presetClass="entr" presetSubtype="0" fill="hold" nodeType="withEffect">
                                  <p:stCondLst>
                                    <p:cond delay="0"/>
                                  </p:stCondLst>
                                  <p:childTnLst>
                                    <p:set>
                                      <p:cBhvr>
                                        <p:cTn id="46" dur="1" fill="hold">
                                          <p:stCondLst>
                                            <p:cond delay="0"/>
                                          </p:stCondLst>
                                        </p:cTn>
                                        <p:tgtEl>
                                          <p:spTgt spid="145"/>
                                        </p:tgtEl>
                                        <p:attrNameLst>
                                          <p:attrName>style.visibility</p:attrName>
                                        </p:attrNameLst>
                                      </p:cBhvr>
                                      <p:to>
                                        <p:strVal val="visible"/>
                                      </p:to>
                                    </p:set>
                                    <p:animEffect transition="in" filter="fade">
                                      <p:cBhvr>
                                        <p:cTn id="47" dur="500"/>
                                        <p:tgtEl>
                                          <p:spTgt spid="145"/>
                                        </p:tgtEl>
                                      </p:cBhvr>
                                    </p:animEffect>
                                  </p:childTnLst>
                                </p:cTn>
                              </p:par>
                              <p:par>
                                <p:cTn id="48" presetID="10" presetClass="entr" presetSubtype="0" fill="hold" nodeType="withEffect">
                                  <p:stCondLst>
                                    <p:cond delay="0"/>
                                  </p:stCondLst>
                                  <p:childTnLst>
                                    <p:set>
                                      <p:cBhvr>
                                        <p:cTn id="49" dur="1" fill="hold">
                                          <p:stCondLst>
                                            <p:cond delay="0"/>
                                          </p:stCondLst>
                                        </p:cTn>
                                        <p:tgtEl>
                                          <p:spTgt spid="136"/>
                                        </p:tgtEl>
                                        <p:attrNameLst>
                                          <p:attrName>style.visibility</p:attrName>
                                        </p:attrNameLst>
                                      </p:cBhvr>
                                      <p:to>
                                        <p:strVal val="visible"/>
                                      </p:to>
                                    </p:set>
                                    <p:animEffect transition="in" filter="fade">
                                      <p:cBhvr>
                                        <p:cTn id="50" dur="500"/>
                                        <p:tgtEl>
                                          <p:spTgt spid="136"/>
                                        </p:tgtEl>
                                      </p:cBhvr>
                                    </p:animEffect>
                                  </p:childTnLst>
                                </p:cTn>
                              </p:par>
                              <p:par>
                                <p:cTn id="51" presetID="10" presetClass="entr" presetSubtype="0" fill="hold" nodeType="withEffect">
                                  <p:stCondLst>
                                    <p:cond delay="0"/>
                                  </p:stCondLst>
                                  <p:childTnLst>
                                    <p:set>
                                      <p:cBhvr>
                                        <p:cTn id="52" dur="1" fill="hold">
                                          <p:stCondLst>
                                            <p:cond delay="0"/>
                                          </p:stCondLst>
                                        </p:cTn>
                                        <p:tgtEl>
                                          <p:spTgt spid="139"/>
                                        </p:tgtEl>
                                        <p:attrNameLst>
                                          <p:attrName>style.visibility</p:attrName>
                                        </p:attrNameLst>
                                      </p:cBhvr>
                                      <p:to>
                                        <p:strVal val="visible"/>
                                      </p:to>
                                    </p:set>
                                    <p:animEffect transition="in" filter="fade">
                                      <p:cBhvr>
                                        <p:cTn id="53" dur="500"/>
                                        <p:tgtEl>
                                          <p:spTgt spid="139"/>
                                        </p:tgtEl>
                                      </p:cBhvr>
                                    </p:animEffect>
                                  </p:childTnLst>
                                </p:cTn>
                              </p:par>
                              <p:par>
                                <p:cTn id="54" presetID="10" presetClass="entr" presetSubtype="0" fill="hold" nodeType="withEffect">
                                  <p:stCondLst>
                                    <p:cond delay="0"/>
                                  </p:stCondLst>
                                  <p:childTnLst>
                                    <p:set>
                                      <p:cBhvr>
                                        <p:cTn id="55" dur="1" fill="hold">
                                          <p:stCondLst>
                                            <p:cond delay="0"/>
                                          </p:stCondLst>
                                        </p:cTn>
                                        <p:tgtEl>
                                          <p:spTgt spid="141"/>
                                        </p:tgtEl>
                                        <p:attrNameLst>
                                          <p:attrName>style.visibility</p:attrName>
                                        </p:attrNameLst>
                                      </p:cBhvr>
                                      <p:to>
                                        <p:strVal val="visible"/>
                                      </p:to>
                                    </p:set>
                                    <p:animEffect transition="in" filter="fade">
                                      <p:cBhvr>
                                        <p:cTn id="56" dur="500"/>
                                        <p:tgtEl>
                                          <p:spTgt spid="141"/>
                                        </p:tgtEl>
                                      </p:cBhvr>
                                    </p:animEffect>
                                  </p:childTnLst>
                                </p:cTn>
                              </p:par>
                              <p:par>
                                <p:cTn id="57" presetID="10" presetClass="entr" presetSubtype="0" fill="hold" nodeType="withEffect">
                                  <p:stCondLst>
                                    <p:cond delay="0"/>
                                  </p:stCondLst>
                                  <p:childTnLst>
                                    <p:set>
                                      <p:cBhvr>
                                        <p:cTn id="58" dur="1" fill="hold">
                                          <p:stCondLst>
                                            <p:cond delay="0"/>
                                          </p:stCondLst>
                                        </p:cTn>
                                        <p:tgtEl>
                                          <p:spTgt spid="143"/>
                                        </p:tgtEl>
                                        <p:attrNameLst>
                                          <p:attrName>style.visibility</p:attrName>
                                        </p:attrNameLst>
                                      </p:cBhvr>
                                      <p:to>
                                        <p:strVal val="visible"/>
                                      </p:to>
                                    </p:set>
                                    <p:animEffect transition="in" filter="fade">
                                      <p:cBhvr>
                                        <p:cTn id="59" dur="500"/>
                                        <p:tgtEl>
                                          <p:spTgt spid="143"/>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nodeType="clickEffect">
                                  <p:stCondLst>
                                    <p:cond delay="0"/>
                                  </p:stCondLst>
                                  <p:childTnLst>
                                    <p:set>
                                      <p:cBhvr>
                                        <p:cTn id="63" dur="1" fill="hold">
                                          <p:stCondLst>
                                            <p:cond delay="0"/>
                                          </p:stCondLst>
                                        </p:cTn>
                                        <p:tgtEl>
                                          <p:spTgt spid="146"/>
                                        </p:tgtEl>
                                        <p:attrNameLst>
                                          <p:attrName>style.visibility</p:attrName>
                                        </p:attrNameLst>
                                      </p:cBhvr>
                                      <p:to>
                                        <p:strVal val="visible"/>
                                      </p:to>
                                    </p:set>
                                    <p:animEffect transition="in" filter="fade">
                                      <p:cBhvr>
                                        <p:cTn id="64" dur="500"/>
                                        <p:tgtEl>
                                          <p:spTgt spid="146"/>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nodeType="clickEffect">
                                  <p:stCondLst>
                                    <p:cond delay="0"/>
                                  </p:stCondLst>
                                  <p:childTnLst>
                                    <p:set>
                                      <p:cBhvr>
                                        <p:cTn id="68" dur="1" fill="hold">
                                          <p:stCondLst>
                                            <p:cond delay="0"/>
                                          </p:stCondLst>
                                        </p:cTn>
                                        <p:tgtEl>
                                          <p:spTgt spid="147"/>
                                        </p:tgtEl>
                                        <p:attrNameLst>
                                          <p:attrName>style.visibility</p:attrName>
                                        </p:attrNameLst>
                                      </p:cBhvr>
                                      <p:to>
                                        <p:strVal val="visible"/>
                                      </p:to>
                                    </p:set>
                                    <p:animEffect transition="in" filter="fade">
                                      <p:cBhvr>
                                        <p:cTn id="69" dur="500"/>
                                        <p:tgtEl>
                                          <p:spTgt spid="147"/>
                                        </p:tgtEl>
                                      </p:cBhvr>
                                    </p:animEffec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nodeType="clickEffect">
                                  <p:stCondLst>
                                    <p:cond delay="0"/>
                                  </p:stCondLst>
                                  <p:childTnLst>
                                    <p:set>
                                      <p:cBhvr>
                                        <p:cTn id="73" dur="1" fill="hold">
                                          <p:stCondLst>
                                            <p:cond delay="0"/>
                                          </p:stCondLst>
                                        </p:cTn>
                                        <p:tgtEl>
                                          <p:spTgt spid="148"/>
                                        </p:tgtEl>
                                        <p:attrNameLst>
                                          <p:attrName>style.visibility</p:attrName>
                                        </p:attrNameLst>
                                      </p:cBhvr>
                                      <p:to>
                                        <p:strVal val="visible"/>
                                      </p:to>
                                    </p:set>
                                    <p:animEffect transition="in" filter="fade">
                                      <p:cBhvr>
                                        <p:cTn id="74" dur="500"/>
                                        <p:tgtEl>
                                          <p:spTgt spid="148"/>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nodeType="clickEffect">
                                  <p:stCondLst>
                                    <p:cond delay="0"/>
                                  </p:stCondLst>
                                  <p:childTnLst>
                                    <p:set>
                                      <p:cBhvr>
                                        <p:cTn id="78" dur="1" fill="hold">
                                          <p:stCondLst>
                                            <p:cond delay="0"/>
                                          </p:stCondLst>
                                        </p:cTn>
                                        <p:tgtEl>
                                          <p:spTgt spid="149"/>
                                        </p:tgtEl>
                                        <p:attrNameLst>
                                          <p:attrName>style.visibility</p:attrName>
                                        </p:attrNameLst>
                                      </p:cBhvr>
                                      <p:to>
                                        <p:strVal val="visible"/>
                                      </p:to>
                                    </p:set>
                                    <p:animEffect transition="in" filter="fade">
                                      <p:cBhvr>
                                        <p:cTn id="79" dur="500"/>
                                        <p:tgtEl>
                                          <p:spTgt spid="149"/>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nodeType="clickEffect">
                                  <p:stCondLst>
                                    <p:cond delay="0"/>
                                  </p:stCondLst>
                                  <p:childTnLst>
                                    <p:set>
                                      <p:cBhvr>
                                        <p:cTn id="83" dur="1" fill="hold">
                                          <p:stCondLst>
                                            <p:cond delay="0"/>
                                          </p:stCondLst>
                                        </p:cTn>
                                        <p:tgtEl>
                                          <p:spTgt spid="150"/>
                                        </p:tgtEl>
                                        <p:attrNameLst>
                                          <p:attrName>style.visibility</p:attrName>
                                        </p:attrNameLst>
                                      </p:cBhvr>
                                      <p:to>
                                        <p:strVal val="visible"/>
                                      </p:to>
                                    </p:set>
                                    <p:animEffect transition="in" filter="fade">
                                      <p:cBhvr>
                                        <p:cTn id="84" dur="500"/>
                                        <p:tgtEl>
                                          <p:spTgt spid="150"/>
                                        </p:tgtEl>
                                      </p:cBhvr>
                                    </p:animEffect>
                                  </p:childTnLst>
                                </p:cTn>
                              </p:par>
                            </p:childTnLst>
                          </p:cTn>
                        </p:par>
                      </p:childTnLst>
                    </p:cTn>
                  </p:par>
                  <p:par>
                    <p:cTn id="85" fill="hold">
                      <p:stCondLst>
                        <p:cond delay="indefinite"/>
                      </p:stCondLst>
                      <p:childTnLst>
                        <p:par>
                          <p:cTn id="86" fill="hold">
                            <p:stCondLst>
                              <p:cond delay="0"/>
                            </p:stCondLst>
                            <p:childTnLst>
                              <p:par>
                                <p:cTn id="87" presetID="10" presetClass="entr" presetSubtype="0" fill="hold" nodeType="clickEffect">
                                  <p:stCondLst>
                                    <p:cond delay="0"/>
                                  </p:stCondLst>
                                  <p:childTnLst>
                                    <p:set>
                                      <p:cBhvr>
                                        <p:cTn id="88" dur="1" fill="hold">
                                          <p:stCondLst>
                                            <p:cond delay="0"/>
                                          </p:stCondLst>
                                        </p:cTn>
                                        <p:tgtEl>
                                          <p:spTgt spid="151"/>
                                        </p:tgtEl>
                                        <p:attrNameLst>
                                          <p:attrName>style.visibility</p:attrName>
                                        </p:attrNameLst>
                                      </p:cBhvr>
                                      <p:to>
                                        <p:strVal val="visible"/>
                                      </p:to>
                                    </p:set>
                                    <p:animEffect transition="in" filter="fade">
                                      <p:cBhvr>
                                        <p:cTn id="89" dur="500"/>
                                        <p:tgtEl>
                                          <p:spTgt spid="151"/>
                                        </p:tgtEl>
                                      </p:cBhvr>
                                    </p:animEffect>
                                  </p:childTnLst>
                                </p:cTn>
                              </p:par>
                            </p:childTnLst>
                          </p:cTn>
                        </p:par>
                      </p:childTnLst>
                    </p:cTn>
                  </p:par>
                  <p:par>
                    <p:cTn id="90" fill="hold">
                      <p:stCondLst>
                        <p:cond delay="indefinite"/>
                      </p:stCondLst>
                      <p:childTnLst>
                        <p:par>
                          <p:cTn id="91" fill="hold">
                            <p:stCondLst>
                              <p:cond delay="0"/>
                            </p:stCondLst>
                            <p:childTnLst>
                              <p:par>
                                <p:cTn id="92" presetID="10" presetClass="entr" presetSubtype="0" fill="hold" nodeType="clickEffect">
                                  <p:stCondLst>
                                    <p:cond delay="0"/>
                                  </p:stCondLst>
                                  <p:childTnLst>
                                    <p:set>
                                      <p:cBhvr>
                                        <p:cTn id="93" dur="1" fill="hold">
                                          <p:stCondLst>
                                            <p:cond delay="0"/>
                                          </p:stCondLst>
                                        </p:cTn>
                                        <p:tgtEl>
                                          <p:spTgt spid="152"/>
                                        </p:tgtEl>
                                        <p:attrNameLst>
                                          <p:attrName>style.visibility</p:attrName>
                                        </p:attrNameLst>
                                      </p:cBhvr>
                                      <p:to>
                                        <p:strVal val="visible"/>
                                      </p:to>
                                    </p:set>
                                    <p:animEffect transition="in" filter="fade">
                                      <p:cBhvr>
                                        <p:cTn id="94" dur="500"/>
                                        <p:tgtEl>
                                          <p:spTgt spid="152"/>
                                        </p:tgtEl>
                                      </p:cBhvr>
                                    </p:animEffect>
                                  </p:childTnLst>
                                </p:cTn>
                              </p:par>
                            </p:childTnLst>
                          </p:cTn>
                        </p:par>
                      </p:childTnLst>
                    </p:cTn>
                  </p:par>
                  <p:par>
                    <p:cTn id="95" fill="hold">
                      <p:stCondLst>
                        <p:cond delay="indefinite"/>
                      </p:stCondLst>
                      <p:childTnLst>
                        <p:par>
                          <p:cTn id="96" fill="hold">
                            <p:stCondLst>
                              <p:cond delay="0"/>
                            </p:stCondLst>
                            <p:childTnLst>
                              <p:par>
                                <p:cTn id="97" presetID="10" presetClass="exit" presetSubtype="0" fill="hold" nodeType="clickEffect">
                                  <p:stCondLst>
                                    <p:cond delay="0"/>
                                  </p:stCondLst>
                                  <p:childTnLst>
                                    <p:animEffect transition="out" filter="fade">
                                      <p:cBhvr>
                                        <p:cTn id="98" dur="500"/>
                                        <p:tgtEl>
                                          <p:spTgt spid="151"/>
                                        </p:tgtEl>
                                      </p:cBhvr>
                                    </p:animEffect>
                                    <p:set>
                                      <p:cBhvr>
                                        <p:cTn id="99" dur="1" fill="hold">
                                          <p:stCondLst>
                                            <p:cond delay="500"/>
                                          </p:stCondLst>
                                        </p:cTn>
                                        <p:tgtEl>
                                          <p:spTgt spid="151"/>
                                        </p:tgtEl>
                                        <p:attrNameLst>
                                          <p:attrName>style.visibility</p:attrName>
                                        </p:attrNameLst>
                                      </p:cBhvr>
                                      <p:to>
                                        <p:strVal val="hidden"/>
                                      </p:to>
                                    </p:set>
                                  </p:childTnLst>
                                </p:cTn>
                              </p:par>
                              <p:par>
                                <p:cTn id="100" presetID="10" presetClass="exit" presetSubtype="0" fill="hold" nodeType="withEffect">
                                  <p:stCondLst>
                                    <p:cond delay="0"/>
                                  </p:stCondLst>
                                  <p:childTnLst>
                                    <p:animEffect transition="out" filter="fade">
                                      <p:cBhvr>
                                        <p:cTn id="101" dur="500"/>
                                        <p:tgtEl>
                                          <p:spTgt spid="152"/>
                                        </p:tgtEl>
                                      </p:cBhvr>
                                    </p:animEffect>
                                    <p:set>
                                      <p:cBhvr>
                                        <p:cTn id="102" dur="1" fill="hold">
                                          <p:stCondLst>
                                            <p:cond delay="500"/>
                                          </p:stCondLst>
                                        </p:cTn>
                                        <p:tgtEl>
                                          <p:spTgt spid="152"/>
                                        </p:tgtEl>
                                        <p:attrNameLst>
                                          <p:attrName>style.visibility</p:attrName>
                                        </p:attrNameLst>
                                      </p:cBhvr>
                                      <p:to>
                                        <p:strVal val="hidden"/>
                                      </p:to>
                                    </p:set>
                                  </p:childTnLst>
                                </p:cTn>
                              </p:par>
                            </p:childTnLst>
                          </p:cTn>
                        </p:par>
                      </p:childTnLst>
                    </p:cTn>
                  </p:par>
                  <p:par>
                    <p:cTn id="103" fill="hold">
                      <p:stCondLst>
                        <p:cond delay="indefinite"/>
                      </p:stCondLst>
                      <p:childTnLst>
                        <p:par>
                          <p:cTn id="104" fill="hold">
                            <p:stCondLst>
                              <p:cond delay="0"/>
                            </p:stCondLst>
                            <p:childTnLst>
                              <p:par>
                                <p:cTn id="105" presetID="10" presetClass="entr" presetSubtype="0" fill="hold" nodeType="clickEffect">
                                  <p:stCondLst>
                                    <p:cond delay="0"/>
                                  </p:stCondLst>
                                  <p:childTnLst>
                                    <p:set>
                                      <p:cBhvr>
                                        <p:cTn id="106" dur="1" fill="hold">
                                          <p:stCondLst>
                                            <p:cond delay="0"/>
                                          </p:stCondLst>
                                        </p:cTn>
                                        <p:tgtEl>
                                          <p:spTgt spid="155"/>
                                        </p:tgtEl>
                                        <p:attrNameLst>
                                          <p:attrName>style.visibility</p:attrName>
                                        </p:attrNameLst>
                                      </p:cBhvr>
                                      <p:to>
                                        <p:strVal val="visible"/>
                                      </p:to>
                                    </p:set>
                                    <p:animEffect transition="in" filter="fade">
                                      <p:cBhvr>
                                        <p:cTn id="107" dur="500"/>
                                        <p:tgtEl>
                                          <p:spTgt spid="155"/>
                                        </p:tgtEl>
                                      </p:cBhvr>
                                    </p:animEffect>
                                  </p:childTnLst>
                                </p:cTn>
                              </p:par>
                            </p:childTnLst>
                          </p:cTn>
                        </p:par>
                      </p:childTnLst>
                    </p:cTn>
                  </p:par>
                  <p:par>
                    <p:cTn id="108" fill="hold">
                      <p:stCondLst>
                        <p:cond delay="indefinite"/>
                      </p:stCondLst>
                      <p:childTnLst>
                        <p:par>
                          <p:cTn id="109" fill="hold">
                            <p:stCondLst>
                              <p:cond delay="0"/>
                            </p:stCondLst>
                            <p:childTnLst>
                              <p:par>
                                <p:cTn id="110" presetID="10" presetClass="entr" presetSubtype="0" fill="hold" nodeType="clickEffect">
                                  <p:stCondLst>
                                    <p:cond delay="0"/>
                                  </p:stCondLst>
                                  <p:childTnLst>
                                    <p:set>
                                      <p:cBhvr>
                                        <p:cTn id="111" dur="1" fill="hold">
                                          <p:stCondLst>
                                            <p:cond delay="0"/>
                                          </p:stCondLst>
                                        </p:cTn>
                                        <p:tgtEl>
                                          <p:spTgt spid="156"/>
                                        </p:tgtEl>
                                        <p:attrNameLst>
                                          <p:attrName>style.visibility</p:attrName>
                                        </p:attrNameLst>
                                      </p:cBhvr>
                                      <p:to>
                                        <p:strVal val="visible"/>
                                      </p:to>
                                    </p:set>
                                    <p:animEffect transition="in" filter="fade">
                                      <p:cBhvr>
                                        <p:cTn id="112" dur="500"/>
                                        <p:tgtEl>
                                          <p:spTgt spid="156"/>
                                        </p:tgtEl>
                                      </p:cBhvr>
                                    </p:animEffect>
                                  </p:childTnLst>
                                </p:cTn>
                              </p:par>
                            </p:childTnLst>
                          </p:cTn>
                        </p:par>
                      </p:childTnLst>
                    </p:cTn>
                  </p:par>
                  <p:par>
                    <p:cTn id="113" fill="hold">
                      <p:stCondLst>
                        <p:cond delay="indefinite"/>
                      </p:stCondLst>
                      <p:childTnLst>
                        <p:par>
                          <p:cTn id="114" fill="hold">
                            <p:stCondLst>
                              <p:cond delay="0"/>
                            </p:stCondLst>
                            <p:childTnLst>
                              <p:par>
                                <p:cTn id="115" presetID="10" presetClass="exit" presetSubtype="0" fill="hold" nodeType="clickEffect">
                                  <p:stCondLst>
                                    <p:cond delay="0"/>
                                  </p:stCondLst>
                                  <p:childTnLst>
                                    <p:animEffect transition="out" filter="fade">
                                      <p:cBhvr>
                                        <p:cTn id="116" dur="500"/>
                                        <p:tgtEl>
                                          <p:spTgt spid="155"/>
                                        </p:tgtEl>
                                      </p:cBhvr>
                                    </p:animEffect>
                                    <p:set>
                                      <p:cBhvr>
                                        <p:cTn id="117" dur="1" fill="hold">
                                          <p:stCondLst>
                                            <p:cond delay="500"/>
                                          </p:stCondLst>
                                        </p:cTn>
                                        <p:tgtEl>
                                          <p:spTgt spid="155"/>
                                        </p:tgtEl>
                                        <p:attrNameLst>
                                          <p:attrName>style.visibility</p:attrName>
                                        </p:attrNameLst>
                                      </p:cBhvr>
                                      <p:to>
                                        <p:strVal val="hidden"/>
                                      </p:to>
                                    </p:set>
                                  </p:childTnLst>
                                </p:cTn>
                              </p:par>
                              <p:par>
                                <p:cTn id="118" presetID="10" presetClass="exit" presetSubtype="0" fill="hold" nodeType="withEffect">
                                  <p:stCondLst>
                                    <p:cond delay="0"/>
                                  </p:stCondLst>
                                  <p:childTnLst>
                                    <p:animEffect transition="out" filter="fade">
                                      <p:cBhvr>
                                        <p:cTn id="119" dur="500"/>
                                        <p:tgtEl>
                                          <p:spTgt spid="156"/>
                                        </p:tgtEl>
                                      </p:cBhvr>
                                    </p:animEffect>
                                    <p:set>
                                      <p:cBhvr>
                                        <p:cTn id="120" dur="1" fill="hold">
                                          <p:stCondLst>
                                            <p:cond delay="500"/>
                                          </p:stCondLst>
                                        </p:cTn>
                                        <p:tgtEl>
                                          <p:spTgt spid="156"/>
                                        </p:tgtEl>
                                        <p:attrNameLst>
                                          <p:attrName>style.visibility</p:attrName>
                                        </p:attrNameLst>
                                      </p:cBhvr>
                                      <p:to>
                                        <p:strVal val="hidden"/>
                                      </p:to>
                                    </p:set>
                                  </p:childTnLst>
                                </p:cTn>
                              </p:par>
                            </p:childTnLst>
                          </p:cTn>
                        </p:par>
                      </p:childTnLst>
                    </p:cTn>
                  </p:par>
                  <p:par>
                    <p:cTn id="121" fill="hold">
                      <p:stCondLst>
                        <p:cond delay="indefinite"/>
                      </p:stCondLst>
                      <p:childTnLst>
                        <p:par>
                          <p:cTn id="122" fill="hold">
                            <p:stCondLst>
                              <p:cond delay="0"/>
                            </p:stCondLst>
                            <p:childTnLst>
                              <p:par>
                                <p:cTn id="123" presetID="10" presetClass="entr" presetSubtype="0" fill="hold" nodeType="clickEffect">
                                  <p:stCondLst>
                                    <p:cond delay="0"/>
                                  </p:stCondLst>
                                  <p:childTnLst>
                                    <p:set>
                                      <p:cBhvr>
                                        <p:cTn id="124" dur="1" fill="hold">
                                          <p:stCondLst>
                                            <p:cond delay="0"/>
                                          </p:stCondLst>
                                        </p:cTn>
                                        <p:tgtEl>
                                          <p:spTgt spid="153"/>
                                        </p:tgtEl>
                                        <p:attrNameLst>
                                          <p:attrName>style.visibility</p:attrName>
                                        </p:attrNameLst>
                                      </p:cBhvr>
                                      <p:to>
                                        <p:strVal val="visible"/>
                                      </p:to>
                                    </p:set>
                                    <p:animEffect transition="in" filter="fade">
                                      <p:cBhvr>
                                        <p:cTn id="125" dur="500"/>
                                        <p:tgtEl>
                                          <p:spTgt spid="153"/>
                                        </p:tgtEl>
                                      </p:cBhvr>
                                    </p:animEffect>
                                  </p:childTnLst>
                                </p:cTn>
                              </p:par>
                            </p:childTnLst>
                          </p:cTn>
                        </p:par>
                      </p:childTnLst>
                    </p:cTn>
                  </p:par>
                  <p:par>
                    <p:cTn id="126" fill="hold">
                      <p:stCondLst>
                        <p:cond delay="indefinite"/>
                      </p:stCondLst>
                      <p:childTnLst>
                        <p:par>
                          <p:cTn id="127" fill="hold">
                            <p:stCondLst>
                              <p:cond delay="0"/>
                            </p:stCondLst>
                            <p:childTnLst>
                              <p:par>
                                <p:cTn id="128" presetID="10" presetClass="entr" presetSubtype="0" fill="hold" nodeType="clickEffect">
                                  <p:stCondLst>
                                    <p:cond delay="0"/>
                                  </p:stCondLst>
                                  <p:childTnLst>
                                    <p:set>
                                      <p:cBhvr>
                                        <p:cTn id="129" dur="1" fill="hold">
                                          <p:stCondLst>
                                            <p:cond delay="0"/>
                                          </p:stCondLst>
                                        </p:cTn>
                                        <p:tgtEl>
                                          <p:spTgt spid="154"/>
                                        </p:tgtEl>
                                        <p:attrNameLst>
                                          <p:attrName>style.visibility</p:attrName>
                                        </p:attrNameLst>
                                      </p:cBhvr>
                                      <p:to>
                                        <p:strVal val="visible"/>
                                      </p:to>
                                    </p:set>
                                    <p:animEffect transition="in" filter="fade">
                                      <p:cBhvr>
                                        <p:cTn id="130" dur="500"/>
                                        <p:tgtEl>
                                          <p:spTgt spid="154"/>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xit" presetSubtype="0" fill="hold" nodeType="clickEffect">
                                  <p:stCondLst>
                                    <p:cond delay="0"/>
                                  </p:stCondLst>
                                  <p:childTnLst>
                                    <p:animEffect transition="out" filter="fade">
                                      <p:cBhvr>
                                        <p:cTn id="134" dur="500"/>
                                        <p:tgtEl>
                                          <p:spTgt spid="153"/>
                                        </p:tgtEl>
                                      </p:cBhvr>
                                    </p:animEffect>
                                    <p:set>
                                      <p:cBhvr>
                                        <p:cTn id="135" dur="1" fill="hold">
                                          <p:stCondLst>
                                            <p:cond delay="500"/>
                                          </p:stCondLst>
                                        </p:cTn>
                                        <p:tgtEl>
                                          <p:spTgt spid="153"/>
                                        </p:tgtEl>
                                        <p:attrNameLst>
                                          <p:attrName>style.visibility</p:attrName>
                                        </p:attrNameLst>
                                      </p:cBhvr>
                                      <p:to>
                                        <p:strVal val="hidden"/>
                                      </p:to>
                                    </p:set>
                                  </p:childTnLst>
                                </p:cTn>
                              </p:par>
                              <p:par>
                                <p:cTn id="136" presetID="10" presetClass="exit" presetSubtype="0" fill="hold" nodeType="withEffect">
                                  <p:stCondLst>
                                    <p:cond delay="0"/>
                                  </p:stCondLst>
                                  <p:childTnLst>
                                    <p:animEffect transition="out" filter="fade">
                                      <p:cBhvr>
                                        <p:cTn id="137" dur="500"/>
                                        <p:tgtEl>
                                          <p:spTgt spid="154"/>
                                        </p:tgtEl>
                                      </p:cBhvr>
                                    </p:animEffect>
                                    <p:set>
                                      <p:cBhvr>
                                        <p:cTn id="138" dur="1" fill="hold">
                                          <p:stCondLst>
                                            <p:cond delay="500"/>
                                          </p:stCondLst>
                                        </p:cTn>
                                        <p:tgtEl>
                                          <p:spTgt spid="154"/>
                                        </p:tgtEl>
                                        <p:attrNameLst>
                                          <p:attrName>style.visibility</p:attrName>
                                        </p:attrNameLst>
                                      </p:cBhvr>
                                      <p:to>
                                        <p:strVal val="hidden"/>
                                      </p:to>
                                    </p:se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nodeType="clickEffect">
                                  <p:stCondLst>
                                    <p:cond delay="0"/>
                                  </p:stCondLst>
                                  <p:childTnLst>
                                    <p:set>
                                      <p:cBhvr>
                                        <p:cTn id="142" dur="1" fill="hold">
                                          <p:stCondLst>
                                            <p:cond delay="0"/>
                                          </p:stCondLst>
                                        </p:cTn>
                                        <p:tgtEl>
                                          <p:spTgt spid="157"/>
                                        </p:tgtEl>
                                        <p:attrNameLst>
                                          <p:attrName>style.visibility</p:attrName>
                                        </p:attrNameLst>
                                      </p:cBhvr>
                                      <p:to>
                                        <p:strVal val="visible"/>
                                      </p:to>
                                    </p:set>
                                    <p:animEffect transition="in" filter="fade">
                                      <p:cBhvr>
                                        <p:cTn id="143" dur="500"/>
                                        <p:tgtEl>
                                          <p:spTgt spid="157"/>
                                        </p:tgtEl>
                                      </p:cBhvr>
                                    </p:animEffect>
                                  </p:childTnLst>
                                </p:cTn>
                              </p:par>
                            </p:childTnLst>
                          </p:cTn>
                        </p:par>
                      </p:childTnLst>
                    </p:cTn>
                  </p:par>
                  <p:par>
                    <p:cTn id="144" fill="hold">
                      <p:stCondLst>
                        <p:cond delay="indefinite"/>
                      </p:stCondLst>
                      <p:childTnLst>
                        <p:par>
                          <p:cTn id="145" fill="hold">
                            <p:stCondLst>
                              <p:cond delay="0"/>
                            </p:stCondLst>
                            <p:childTnLst>
                              <p:par>
                                <p:cTn id="146" presetID="10" presetClass="entr" presetSubtype="0" fill="hold" nodeType="clickEffect">
                                  <p:stCondLst>
                                    <p:cond delay="0"/>
                                  </p:stCondLst>
                                  <p:childTnLst>
                                    <p:set>
                                      <p:cBhvr>
                                        <p:cTn id="147" dur="1" fill="hold">
                                          <p:stCondLst>
                                            <p:cond delay="0"/>
                                          </p:stCondLst>
                                        </p:cTn>
                                        <p:tgtEl>
                                          <p:spTgt spid="158"/>
                                        </p:tgtEl>
                                        <p:attrNameLst>
                                          <p:attrName>style.visibility</p:attrName>
                                        </p:attrNameLst>
                                      </p:cBhvr>
                                      <p:to>
                                        <p:strVal val="visible"/>
                                      </p:to>
                                    </p:set>
                                    <p:animEffect transition="in" filter="fade">
                                      <p:cBhvr>
                                        <p:cTn id="148" dur="500"/>
                                        <p:tgtEl>
                                          <p:spTgt spid="158"/>
                                        </p:tgtEl>
                                      </p:cBhvr>
                                    </p:animEffect>
                                  </p:childTnLst>
                                </p:cTn>
                              </p:par>
                            </p:childTnLst>
                          </p:cTn>
                        </p:par>
                      </p:childTnLst>
                    </p:cTn>
                  </p:par>
                  <p:par>
                    <p:cTn id="149" fill="hold">
                      <p:stCondLst>
                        <p:cond delay="indefinite"/>
                      </p:stCondLst>
                      <p:childTnLst>
                        <p:par>
                          <p:cTn id="150" fill="hold">
                            <p:stCondLst>
                              <p:cond delay="0"/>
                            </p:stCondLst>
                            <p:childTnLst>
                              <p:par>
                                <p:cTn id="151" presetID="10" presetClass="exit" presetSubtype="0" fill="hold" nodeType="clickEffect">
                                  <p:stCondLst>
                                    <p:cond delay="0"/>
                                  </p:stCondLst>
                                  <p:childTnLst>
                                    <p:animEffect transition="out" filter="fade">
                                      <p:cBhvr>
                                        <p:cTn id="152" dur="500"/>
                                        <p:tgtEl>
                                          <p:spTgt spid="157"/>
                                        </p:tgtEl>
                                      </p:cBhvr>
                                    </p:animEffect>
                                    <p:set>
                                      <p:cBhvr>
                                        <p:cTn id="153" dur="1" fill="hold">
                                          <p:stCondLst>
                                            <p:cond delay="500"/>
                                          </p:stCondLst>
                                        </p:cTn>
                                        <p:tgtEl>
                                          <p:spTgt spid="157"/>
                                        </p:tgtEl>
                                        <p:attrNameLst>
                                          <p:attrName>style.visibility</p:attrName>
                                        </p:attrNameLst>
                                      </p:cBhvr>
                                      <p:to>
                                        <p:strVal val="hidden"/>
                                      </p:to>
                                    </p:set>
                                  </p:childTnLst>
                                </p:cTn>
                              </p:par>
                              <p:par>
                                <p:cTn id="154" presetID="10" presetClass="exit" presetSubtype="0" fill="hold" nodeType="withEffect">
                                  <p:stCondLst>
                                    <p:cond delay="0"/>
                                  </p:stCondLst>
                                  <p:childTnLst>
                                    <p:animEffect transition="out" filter="fade">
                                      <p:cBhvr>
                                        <p:cTn id="155" dur="500"/>
                                        <p:tgtEl>
                                          <p:spTgt spid="158"/>
                                        </p:tgtEl>
                                      </p:cBhvr>
                                    </p:animEffect>
                                    <p:set>
                                      <p:cBhvr>
                                        <p:cTn id="156" dur="1" fill="hold">
                                          <p:stCondLst>
                                            <p:cond delay="500"/>
                                          </p:stCondLst>
                                        </p:cTn>
                                        <p:tgtEl>
                                          <p:spTgt spid="158"/>
                                        </p:tgtEl>
                                        <p:attrNameLst>
                                          <p:attrName>style.visibility</p:attrName>
                                        </p:attrNameLst>
                                      </p:cBhvr>
                                      <p:to>
                                        <p:strVal val="hidden"/>
                                      </p:to>
                                    </p:set>
                                  </p:childTnLst>
                                </p:cTn>
                              </p:par>
                            </p:childTnLst>
                          </p:cTn>
                        </p:par>
                      </p:childTnLst>
                    </p:cTn>
                  </p:par>
                  <p:par>
                    <p:cTn id="157" fill="hold">
                      <p:stCondLst>
                        <p:cond delay="indefinite"/>
                      </p:stCondLst>
                      <p:childTnLst>
                        <p:par>
                          <p:cTn id="158" fill="hold">
                            <p:stCondLst>
                              <p:cond delay="0"/>
                            </p:stCondLst>
                            <p:childTnLst>
                              <p:par>
                                <p:cTn id="159" presetID="10" presetClass="entr" presetSubtype="0" fill="hold" nodeType="clickEffect">
                                  <p:stCondLst>
                                    <p:cond delay="0"/>
                                  </p:stCondLst>
                                  <p:childTnLst>
                                    <p:set>
                                      <p:cBhvr>
                                        <p:cTn id="160" dur="1" fill="hold">
                                          <p:stCondLst>
                                            <p:cond delay="0"/>
                                          </p:stCondLst>
                                        </p:cTn>
                                        <p:tgtEl>
                                          <p:spTgt spid="159"/>
                                        </p:tgtEl>
                                        <p:attrNameLst>
                                          <p:attrName>style.visibility</p:attrName>
                                        </p:attrNameLst>
                                      </p:cBhvr>
                                      <p:to>
                                        <p:strVal val="visible"/>
                                      </p:to>
                                    </p:set>
                                    <p:animEffect transition="in" filter="fade">
                                      <p:cBhvr>
                                        <p:cTn id="161" dur="500"/>
                                        <p:tgtEl>
                                          <p:spTgt spid="159"/>
                                        </p:tgtEl>
                                      </p:cBhvr>
                                    </p:animEffect>
                                  </p:childTnLst>
                                </p:cTn>
                              </p:par>
                            </p:childTnLst>
                          </p:cTn>
                        </p:par>
                      </p:childTnLst>
                    </p:cTn>
                  </p:par>
                  <p:par>
                    <p:cTn id="162" fill="hold">
                      <p:stCondLst>
                        <p:cond delay="indefinite"/>
                      </p:stCondLst>
                      <p:childTnLst>
                        <p:par>
                          <p:cTn id="163" fill="hold">
                            <p:stCondLst>
                              <p:cond delay="0"/>
                            </p:stCondLst>
                            <p:childTnLst>
                              <p:par>
                                <p:cTn id="164" presetID="10" presetClass="entr" presetSubtype="0" fill="hold" nodeType="clickEffect">
                                  <p:stCondLst>
                                    <p:cond delay="0"/>
                                  </p:stCondLst>
                                  <p:childTnLst>
                                    <p:set>
                                      <p:cBhvr>
                                        <p:cTn id="165" dur="1" fill="hold">
                                          <p:stCondLst>
                                            <p:cond delay="0"/>
                                          </p:stCondLst>
                                        </p:cTn>
                                        <p:tgtEl>
                                          <p:spTgt spid="160"/>
                                        </p:tgtEl>
                                        <p:attrNameLst>
                                          <p:attrName>style.visibility</p:attrName>
                                        </p:attrNameLst>
                                      </p:cBhvr>
                                      <p:to>
                                        <p:strVal val="visible"/>
                                      </p:to>
                                    </p:set>
                                    <p:animEffect transition="in" filter="fade">
                                      <p:cBhvr>
                                        <p:cTn id="166" dur="500"/>
                                        <p:tgtEl>
                                          <p:spTgt spid="1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Shape 165"/>
          <p:cNvSpPr txBox="1">
            <a:spLocks noGrp="1"/>
          </p:cNvSpPr>
          <p:nvPr>
            <p:ph type="title" idx="4294967295"/>
          </p:nvPr>
        </p:nvSpPr>
        <p:spPr>
          <a:xfrm>
            <a:off x="287638" y="134295"/>
            <a:ext cx="11272826" cy="1312049"/>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100"/>
              <a:buFont typeface="Rokkitt"/>
              <a:buNone/>
            </a:pPr>
            <a:r>
              <a:rPr lang="en-US" sz="4400" b="1" i="0" u="none" strike="noStrike" cap="none">
                <a:solidFill>
                  <a:srgbClr val="1C4587"/>
                </a:solidFill>
                <a:latin typeface="Open Sans"/>
                <a:ea typeface="Open Sans"/>
                <a:cs typeface="Open Sans"/>
                <a:sym typeface="Open Sans"/>
              </a:rPr>
              <a:t>Function: </a:t>
            </a:r>
            <a:r>
              <a:rPr lang="en-US" sz="4400" b="0" i="0" u="none" strike="noStrike" cap="none">
                <a:solidFill>
                  <a:srgbClr val="1C4587"/>
                </a:solidFill>
                <a:latin typeface="Open Sans"/>
                <a:ea typeface="Open Sans"/>
                <a:cs typeface="Open Sans"/>
                <a:sym typeface="Open Sans"/>
              </a:rPr>
              <a:t>When do we use them?</a:t>
            </a:r>
            <a:endParaRPr/>
          </a:p>
        </p:txBody>
      </p:sp>
      <p:sp>
        <p:nvSpPr>
          <p:cNvPr id="167" name="Shape 167"/>
          <p:cNvSpPr txBox="1"/>
          <p:nvPr/>
        </p:nvSpPr>
        <p:spPr>
          <a:xfrm>
            <a:off x="287638" y="790319"/>
            <a:ext cx="9239309" cy="733799"/>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9E3611"/>
              </a:buClr>
              <a:buSzPts val="500"/>
              <a:buFont typeface="Noto Sans Symbols"/>
              <a:buNone/>
            </a:pPr>
            <a:r>
              <a:rPr lang="en-US" sz="2000" b="1" i="0" u="none" strike="noStrike" cap="none" dirty="0">
                <a:solidFill>
                  <a:srgbClr val="1C4587"/>
                </a:solidFill>
                <a:latin typeface="Open Sans"/>
                <a:ea typeface="Open Sans"/>
                <a:cs typeface="Open Sans"/>
                <a:sym typeface="Open Sans"/>
              </a:rPr>
              <a:t>2. future continuous, future perfect simple and continuous</a:t>
            </a:r>
            <a:endParaRPr sz="2000" b="1" i="0" u="none" strike="noStrike" cap="none" dirty="0">
              <a:solidFill>
                <a:srgbClr val="1C4587"/>
              </a:solidFill>
              <a:latin typeface="Open Sans"/>
              <a:ea typeface="Open Sans"/>
              <a:cs typeface="Open Sans"/>
              <a:sym typeface="Open Sans"/>
            </a:endParaRPr>
          </a:p>
        </p:txBody>
      </p:sp>
      <p:cxnSp>
        <p:nvCxnSpPr>
          <p:cNvPr id="168" name="Shape 168"/>
          <p:cNvCxnSpPr/>
          <p:nvPr/>
        </p:nvCxnSpPr>
        <p:spPr>
          <a:xfrm>
            <a:off x="275337" y="5634140"/>
            <a:ext cx="11226754" cy="0"/>
          </a:xfrm>
          <a:prstGeom prst="straightConnector1">
            <a:avLst/>
          </a:prstGeom>
          <a:noFill/>
          <a:ln w="22225" cap="flat" cmpd="sng">
            <a:solidFill>
              <a:srgbClr val="00A7E3"/>
            </a:solidFill>
            <a:prstDash val="solid"/>
            <a:round/>
            <a:headEnd type="triangle" w="med" len="med"/>
            <a:tailEnd type="triangle" w="med" len="med"/>
          </a:ln>
        </p:spPr>
      </p:cxnSp>
      <p:cxnSp>
        <p:nvCxnSpPr>
          <p:cNvPr id="169" name="Shape 169"/>
          <p:cNvCxnSpPr/>
          <p:nvPr/>
        </p:nvCxnSpPr>
        <p:spPr>
          <a:xfrm rot="10800000" flipH="1">
            <a:off x="2143858" y="5634140"/>
            <a:ext cx="8847" cy="267467"/>
          </a:xfrm>
          <a:prstGeom prst="straightConnector1">
            <a:avLst/>
          </a:prstGeom>
          <a:noFill/>
          <a:ln w="9525" cap="flat" cmpd="sng">
            <a:solidFill>
              <a:srgbClr val="00A7E3"/>
            </a:solidFill>
            <a:prstDash val="solid"/>
            <a:round/>
            <a:headEnd type="none" w="sm" len="sm"/>
            <a:tailEnd type="none" w="sm" len="sm"/>
          </a:ln>
        </p:spPr>
      </p:cxnSp>
      <p:cxnSp>
        <p:nvCxnSpPr>
          <p:cNvPr id="170" name="Shape 170"/>
          <p:cNvCxnSpPr/>
          <p:nvPr/>
        </p:nvCxnSpPr>
        <p:spPr>
          <a:xfrm rot="10800000">
            <a:off x="10010559" y="5644584"/>
            <a:ext cx="0" cy="257022"/>
          </a:xfrm>
          <a:prstGeom prst="straightConnector1">
            <a:avLst/>
          </a:prstGeom>
          <a:noFill/>
          <a:ln w="9525" cap="flat" cmpd="sng">
            <a:solidFill>
              <a:srgbClr val="00A7E3"/>
            </a:solidFill>
            <a:prstDash val="solid"/>
            <a:round/>
            <a:headEnd type="none" w="sm" len="sm"/>
            <a:tailEnd type="none" w="sm" len="sm"/>
          </a:ln>
        </p:spPr>
      </p:cxnSp>
      <p:cxnSp>
        <p:nvCxnSpPr>
          <p:cNvPr id="171" name="Shape 171"/>
          <p:cNvCxnSpPr/>
          <p:nvPr/>
        </p:nvCxnSpPr>
        <p:spPr>
          <a:xfrm rot="10800000" flipH="1">
            <a:off x="1389625" y="5235225"/>
            <a:ext cx="1619100" cy="300"/>
          </a:xfrm>
          <a:prstGeom prst="straightConnector1">
            <a:avLst/>
          </a:prstGeom>
          <a:noFill/>
          <a:ln w="9525" cap="flat" cmpd="sng">
            <a:solidFill>
              <a:srgbClr val="FDA739"/>
            </a:solidFill>
            <a:prstDash val="solid"/>
            <a:round/>
            <a:headEnd type="triangle" w="med" len="med"/>
            <a:tailEnd type="triangle" w="med" len="med"/>
          </a:ln>
        </p:spPr>
      </p:cxnSp>
      <p:cxnSp>
        <p:nvCxnSpPr>
          <p:cNvPr id="172" name="Shape 172"/>
          <p:cNvCxnSpPr/>
          <p:nvPr/>
        </p:nvCxnSpPr>
        <p:spPr>
          <a:xfrm>
            <a:off x="8681406" y="5251697"/>
            <a:ext cx="2484600" cy="3276"/>
          </a:xfrm>
          <a:prstGeom prst="straightConnector1">
            <a:avLst/>
          </a:prstGeom>
          <a:noFill/>
          <a:ln w="9525" cap="flat" cmpd="sng">
            <a:solidFill>
              <a:srgbClr val="FDA739"/>
            </a:solidFill>
            <a:prstDash val="solid"/>
            <a:round/>
            <a:headEnd type="triangle" w="med" len="med"/>
            <a:tailEnd type="triangle" w="med" len="med"/>
          </a:ln>
        </p:spPr>
      </p:cxnSp>
      <p:cxnSp>
        <p:nvCxnSpPr>
          <p:cNvPr id="173" name="Shape 173"/>
          <p:cNvCxnSpPr/>
          <p:nvPr/>
        </p:nvCxnSpPr>
        <p:spPr>
          <a:xfrm>
            <a:off x="6192818" y="6133726"/>
            <a:ext cx="3756869" cy="1877"/>
          </a:xfrm>
          <a:prstGeom prst="straightConnector1">
            <a:avLst/>
          </a:prstGeom>
          <a:noFill/>
          <a:ln w="9525" cap="flat" cmpd="sng">
            <a:solidFill>
              <a:srgbClr val="FDA739"/>
            </a:solidFill>
            <a:prstDash val="solid"/>
            <a:round/>
            <a:headEnd type="triangle" w="med" len="med"/>
            <a:tailEnd type="triangle" w="sm" len="sm"/>
          </a:ln>
        </p:spPr>
      </p:cxnSp>
      <p:sp>
        <p:nvSpPr>
          <p:cNvPr id="174" name="Shape 174"/>
          <p:cNvSpPr/>
          <p:nvPr/>
        </p:nvSpPr>
        <p:spPr>
          <a:xfrm>
            <a:off x="3149034" y="4670359"/>
            <a:ext cx="2235000" cy="5232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dk1"/>
              </a:buClr>
              <a:buSzPts val="350"/>
              <a:buFont typeface="Open Sans"/>
              <a:buNone/>
            </a:pPr>
            <a:r>
              <a:rPr lang="en-US" sz="1400" b="1" i="0" u="none" strike="noStrike" cap="none">
                <a:solidFill>
                  <a:schemeClr val="dk1"/>
                </a:solidFill>
                <a:latin typeface="Open Sans"/>
                <a:ea typeface="Open Sans"/>
                <a:cs typeface="Open Sans"/>
                <a:sym typeface="Open Sans"/>
              </a:rPr>
              <a:t>She will be getting the baby ready for bed.</a:t>
            </a:r>
            <a:endParaRPr sz="1400" b="1" i="0" u="none" strike="noStrike" cap="none">
              <a:solidFill>
                <a:schemeClr val="dk1"/>
              </a:solidFill>
              <a:latin typeface="Open Sans"/>
              <a:ea typeface="Open Sans"/>
              <a:cs typeface="Open Sans"/>
              <a:sym typeface="Open Sans"/>
            </a:endParaRPr>
          </a:p>
        </p:txBody>
      </p:sp>
      <p:cxnSp>
        <p:nvCxnSpPr>
          <p:cNvPr id="175" name="Shape 175"/>
          <p:cNvCxnSpPr/>
          <p:nvPr/>
        </p:nvCxnSpPr>
        <p:spPr>
          <a:xfrm rot="10800000" flipH="1">
            <a:off x="3458321" y="5230666"/>
            <a:ext cx="1616400" cy="2400"/>
          </a:xfrm>
          <a:prstGeom prst="straightConnector1">
            <a:avLst/>
          </a:prstGeom>
          <a:noFill/>
          <a:ln w="9525" cap="flat" cmpd="sng">
            <a:solidFill>
              <a:srgbClr val="FDA739"/>
            </a:solidFill>
            <a:prstDash val="solid"/>
            <a:round/>
            <a:headEnd type="triangle" w="med" len="med"/>
            <a:tailEnd type="triangle" w="med" len="med"/>
          </a:ln>
        </p:spPr>
      </p:cxnSp>
      <p:sp>
        <p:nvSpPr>
          <p:cNvPr id="176" name="Shape 176"/>
          <p:cNvSpPr/>
          <p:nvPr/>
        </p:nvSpPr>
        <p:spPr>
          <a:xfrm>
            <a:off x="1010685" y="4670334"/>
            <a:ext cx="2234928" cy="52322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accent1"/>
              </a:buClr>
              <a:buSzPts val="350"/>
              <a:buFont typeface="Open Sans"/>
              <a:buNone/>
            </a:pPr>
            <a:r>
              <a:rPr lang="en-US" sz="1400" b="1" i="0" u="none" strike="noStrike" cap="none">
                <a:solidFill>
                  <a:schemeClr val="accent1"/>
                </a:solidFill>
                <a:latin typeface="Open Sans"/>
                <a:ea typeface="Open Sans"/>
                <a:cs typeface="Open Sans"/>
                <a:sym typeface="Open Sans"/>
              </a:rPr>
              <a:t>She will be feeding the baby.</a:t>
            </a:r>
            <a:endParaRPr sz="1400" b="1" i="0" u="none" strike="noStrike" cap="none">
              <a:solidFill>
                <a:schemeClr val="accent1"/>
              </a:solidFill>
              <a:latin typeface="Open Sans"/>
              <a:ea typeface="Open Sans"/>
              <a:cs typeface="Open Sans"/>
              <a:sym typeface="Open Sans"/>
            </a:endParaRPr>
          </a:p>
        </p:txBody>
      </p:sp>
      <p:sp>
        <p:nvSpPr>
          <p:cNvPr id="177" name="Shape 177"/>
          <p:cNvSpPr/>
          <p:nvPr/>
        </p:nvSpPr>
        <p:spPr>
          <a:xfrm>
            <a:off x="1715528" y="5901012"/>
            <a:ext cx="952500" cy="5541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dk1"/>
              </a:buClr>
              <a:buSzPts val="3000"/>
              <a:buFont typeface="Arial"/>
              <a:buNone/>
            </a:pPr>
            <a:r>
              <a:rPr lang="en-US" sz="2500" b="0" i="1" u="none" strike="noStrike" cap="none">
                <a:solidFill>
                  <a:schemeClr val="dk1"/>
                </a:solidFill>
                <a:latin typeface="Arial"/>
                <a:ea typeface="Arial"/>
                <a:cs typeface="Arial"/>
                <a:sym typeface="Arial"/>
              </a:rPr>
              <a:t>Now</a:t>
            </a:r>
            <a:endParaRPr sz="2500" b="0" i="1" u="none" strike="noStrike" cap="none">
              <a:solidFill>
                <a:schemeClr val="dk1"/>
              </a:solidFill>
              <a:latin typeface="Arial"/>
              <a:ea typeface="Arial"/>
              <a:cs typeface="Arial"/>
              <a:sym typeface="Arial"/>
            </a:endParaRPr>
          </a:p>
        </p:txBody>
      </p:sp>
      <p:sp>
        <p:nvSpPr>
          <p:cNvPr id="178" name="Shape 178"/>
          <p:cNvSpPr/>
          <p:nvPr/>
        </p:nvSpPr>
        <p:spPr>
          <a:xfrm>
            <a:off x="8996531" y="3975517"/>
            <a:ext cx="2235000" cy="5232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dk1"/>
              </a:buClr>
              <a:buSzPts val="350"/>
              <a:buFont typeface="Open Sans"/>
              <a:buNone/>
            </a:pPr>
            <a:r>
              <a:rPr lang="en-US" sz="1400" b="1" i="0" u="none" strike="noStrike" cap="none">
                <a:solidFill>
                  <a:schemeClr val="dk1"/>
                </a:solidFill>
                <a:latin typeface="Open Sans"/>
                <a:ea typeface="Open Sans"/>
                <a:cs typeface="Open Sans"/>
                <a:sym typeface="Open Sans"/>
              </a:rPr>
              <a:t>We will be ordering hamburgers.</a:t>
            </a:r>
            <a:endParaRPr sz="1400" b="1" i="0" u="none" strike="noStrike" cap="none">
              <a:solidFill>
                <a:schemeClr val="dk1"/>
              </a:solidFill>
              <a:latin typeface="Open Sans"/>
              <a:ea typeface="Open Sans"/>
              <a:cs typeface="Open Sans"/>
              <a:sym typeface="Open Sans"/>
            </a:endParaRPr>
          </a:p>
        </p:txBody>
      </p:sp>
      <p:cxnSp>
        <p:nvCxnSpPr>
          <p:cNvPr id="179" name="Shape 179"/>
          <p:cNvCxnSpPr/>
          <p:nvPr/>
        </p:nvCxnSpPr>
        <p:spPr>
          <a:xfrm rot="10800000">
            <a:off x="6297542" y="5411357"/>
            <a:ext cx="0" cy="202800"/>
          </a:xfrm>
          <a:prstGeom prst="straightConnector1">
            <a:avLst/>
          </a:prstGeom>
          <a:noFill/>
          <a:ln w="9525" cap="flat" cmpd="sng">
            <a:solidFill>
              <a:srgbClr val="00A7E3"/>
            </a:solidFill>
            <a:prstDash val="solid"/>
            <a:round/>
            <a:headEnd type="none" w="sm" len="sm"/>
            <a:tailEnd type="none" w="sm" len="sm"/>
          </a:ln>
        </p:spPr>
      </p:cxnSp>
      <p:sp>
        <p:nvSpPr>
          <p:cNvPr id="180" name="Shape 180"/>
          <p:cNvSpPr/>
          <p:nvPr/>
        </p:nvSpPr>
        <p:spPr>
          <a:xfrm>
            <a:off x="5180038" y="4888142"/>
            <a:ext cx="2235000" cy="5232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A7E3"/>
              </a:buClr>
              <a:buSzPts val="350"/>
              <a:buFont typeface="Open Sans"/>
              <a:buNone/>
            </a:pPr>
            <a:r>
              <a:rPr lang="en-US" sz="1400" b="1" i="0" u="none" strike="noStrike" cap="none">
                <a:solidFill>
                  <a:srgbClr val="00A7E3"/>
                </a:solidFill>
                <a:latin typeface="Open Sans"/>
                <a:ea typeface="Open Sans"/>
                <a:cs typeface="Open Sans"/>
                <a:sym typeface="Open Sans"/>
              </a:rPr>
              <a:t>We will have arrived at the hotel.</a:t>
            </a:r>
            <a:endParaRPr sz="1400" b="1" i="0" u="none" strike="noStrike" cap="none">
              <a:solidFill>
                <a:srgbClr val="00A7E3"/>
              </a:solidFill>
              <a:latin typeface="Open Sans"/>
              <a:ea typeface="Open Sans"/>
              <a:cs typeface="Open Sans"/>
              <a:sym typeface="Open Sans"/>
            </a:endParaRPr>
          </a:p>
        </p:txBody>
      </p:sp>
      <p:sp>
        <p:nvSpPr>
          <p:cNvPr id="181" name="Shape 181"/>
          <p:cNvSpPr/>
          <p:nvPr/>
        </p:nvSpPr>
        <p:spPr>
          <a:xfrm>
            <a:off x="6198642" y="5655157"/>
            <a:ext cx="3950700" cy="307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A7E3"/>
              </a:buClr>
              <a:buSzPts val="350"/>
              <a:buFont typeface="Open Sans"/>
              <a:buNone/>
            </a:pPr>
            <a:r>
              <a:rPr lang="en-US" sz="1400" b="1" i="0" u="none" strike="noStrike" cap="none">
                <a:solidFill>
                  <a:srgbClr val="00A7E3"/>
                </a:solidFill>
                <a:latin typeface="Open Sans"/>
                <a:ea typeface="Open Sans"/>
                <a:cs typeface="Open Sans"/>
                <a:sym typeface="Open Sans"/>
              </a:rPr>
              <a:t>We will have been enjoying the sunshine.</a:t>
            </a:r>
            <a:endParaRPr sz="1400" b="1" i="0" u="none" strike="noStrike" cap="none">
              <a:solidFill>
                <a:srgbClr val="00A7E3"/>
              </a:solidFill>
              <a:latin typeface="Open Sans"/>
              <a:ea typeface="Open Sans"/>
              <a:cs typeface="Open Sans"/>
              <a:sym typeface="Open Sans"/>
            </a:endParaRPr>
          </a:p>
        </p:txBody>
      </p:sp>
      <p:sp>
        <p:nvSpPr>
          <p:cNvPr id="182" name="Shape 182"/>
          <p:cNvSpPr/>
          <p:nvPr/>
        </p:nvSpPr>
        <p:spPr>
          <a:xfrm>
            <a:off x="8516537" y="6053402"/>
            <a:ext cx="3453300" cy="5541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dk1"/>
              </a:buClr>
              <a:buSzPts val="3000"/>
              <a:buFont typeface="Arial"/>
              <a:buNone/>
            </a:pPr>
            <a:r>
              <a:rPr lang="en-US" sz="2500" b="0" i="1" u="none" strike="noStrike" cap="none">
                <a:solidFill>
                  <a:schemeClr val="dk1"/>
                </a:solidFill>
                <a:latin typeface="Arial"/>
                <a:ea typeface="Arial"/>
                <a:cs typeface="Arial"/>
                <a:sym typeface="Arial"/>
              </a:rPr>
              <a:t>This time tomorrow</a:t>
            </a:r>
            <a:endParaRPr sz="2500" b="0" i="1" u="none" strike="noStrike" cap="none">
              <a:solidFill>
                <a:schemeClr val="dk1"/>
              </a:solidFill>
              <a:latin typeface="Arial"/>
              <a:ea typeface="Arial"/>
              <a:cs typeface="Arial"/>
              <a:sym typeface="Arial"/>
            </a:endParaRPr>
          </a:p>
        </p:txBody>
      </p:sp>
      <p:sp>
        <p:nvSpPr>
          <p:cNvPr id="183" name="Shape 183"/>
          <p:cNvSpPr/>
          <p:nvPr/>
        </p:nvSpPr>
        <p:spPr>
          <a:xfrm>
            <a:off x="3263622" y="5270208"/>
            <a:ext cx="2005800" cy="3693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dk1"/>
              </a:buClr>
              <a:buSzPts val="1800"/>
              <a:buFont typeface="Arial"/>
              <a:buNone/>
            </a:pPr>
            <a:r>
              <a:rPr lang="en-US" sz="1800" b="0" i="0" u="none" strike="noStrike" cap="none">
                <a:solidFill>
                  <a:schemeClr val="dk1"/>
                </a:solidFill>
                <a:latin typeface="Arial"/>
                <a:ea typeface="Arial"/>
                <a:cs typeface="Arial"/>
                <a:sym typeface="Arial"/>
              </a:rPr>
              <a:t>For the next hour.</a:t>
            </a:r>
            <a:endParaRPr sz="1800" b="0" i="0" u="none" strike="noStrike" cap="none">
              <a:solidFill>
                <a:schemeClr val="dk1"/>
              </a:solidFill>
              <a:latin typeface="Arial"/>
              <a:ea typeface="Arial"/>
              <a:cs typeface="Arial"/>
              <a:sym typeface="Arial"/>
            </a:endParaRPr>
          </a:p>
        </p:txBody>
      </p:sp>
      <p:sp>
        <p:nvSpPr>
          <p:cNvPr id="184" name="Shape 184"/>
          <p:cNvSpPr/>
          <p:nvPr/>
        </p:nvSpPr>
        <p:spPr>
          <a:xfrm>
            <a:off x="7205238" y="5840512"/>
            <a:ext cx="1683071" cy="3693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dk1"/>
              </a:buClr>
              <a:buSzPts val="1800"/>
              <a:buFont typeface="Arial"/>
              <a:buNone/>
            </a:pPr>
            <a:r>
              <a:rPr lang="en-US" sz="1800" b="0" i="0" u="none" strike="noStrike" cap="none" dirty="0">
                <a:solidFill>
                  <a:schemeClr val="dk1"/>
                </a:solidFill>
                <a:latin typeface="Arial"/>
                <a:ea typeface="Arial"/>
                <a:cs typeface="Arial"/>
                <a:sym typeface="Arial"/>
              </a:rPr>
              <a:t>For two hours.</a:t>
            </a:r>
            <a:endParaRPr sz="1800" b="0" i="0" u="none" strike="noStrike" cap="none" dirty="0">
              <a:solidFill>
                <a:schemeClr val="dk1"/>
              </a:solidFill>
              <a:latin typeface="Arial"/>
              <a:ea typeface="Arial"/>
              <a:cs typeface="Arial"/>
              <a:sym typeface="Arial"/>
            </a:endParaRPr>
          </a:p>
        </p:txBody>
      </p:sp>
      <p:graphicFrame>
        <p:nvGraphicFramePr>
          <p:cNvPr id="185" name="Shape 185"/>
          <p:cNvGraphicFramePr/>
          <p:nvPr>
            <p:extLst>
              <p:ext uri="{D42A27DB-BD31-4B8C-83A1-F6EECF244321}">
                <p14:modId xmlns:p14="http://schemas.microsoft.com/office/powerpoint/2010/main" val="4006400319"/>
              </p:ext>
            </p:extLst>
          </p:nvPr>
        </p:nvGraphicFramePr>
        <p:xfrm>
          <a:off x="254888" y="1174416"/>
          <a:ext cx="11682225" cy="3214700"/>
        </p:xfrm>
        <a:graphic>
          <a:graphicData uri="http://schemas.openxmlformats.org/drawingml/2006/table">
            <a:tbl>
              <a:tblPr firstRow="1" bandRow="1">
                <a:noFill/>
                <a:tableStyleId>{4FA257D7-84B4-4334-9D7E-140B82B21A2D}</a:tableStyleId>
              </a:tblPr>
              <a:tblGrid>
                <a:gridCol w="3894075">
                  <a:extLst>
                    <a:ext uri="{9D8B030D-6E8A-4147-A177-3AD203B41FA5}">
                      <a16:colId xmlns:a16="http://schemas.microsoft.com/office/drawing/2014/main" val="20000"/>
                    </a:ext>
                  </a:extLst>
                </a:gridCol>
                <a:gridCol w="3894075">
                  <a:extLst>
                    <a:ext uri="{9D8B030D-6E8A-4147-A177-3AD203B41FA5}">
                      <a16:colId xmlns:a16="http://schemas.microsoft.com/office/drawing/2014/main" val="20001"/>
                    </a:ext>
                  </a:extLst>
                </a:gridCol>
                <a:gridCol w="3894075">
                  <a:extLst>
                    <a:ext uri="{9D8B030D-6E8A-4147-A177-3AD203B41FA5}">
                      <a16:colId xmlns:a16="http://schemas.microsoft.com/office/drawing/2014/main" val="20002"/>
                    </a:ext>
                  </a:extLst>
                </a:gridCol>
              </a:tblGrid>
              <a:tr h="292150">
                <a:tc>
                  <a:txBody>
                    <a:bodyPr/>
                    <a:lstStyle/>
                    <a:p>
                      <a:pPr marL="0" marR="0" lvl="0" indent="0" algn="l" rtl="0">
                        <a:lnSpc>
                          <a:spcPct val="100000"/>
                        </a:lnSpc>
                        <a:spcBef>
                          <a:spcPts val="0"/>
                        </a:spcBef>
                        <a:spcAft>
                          <a:spcPts val="0"/>
                        </a:spcAft>
                        <a:buClr>
                          <a:srgbClr val="000000"/>
                        </a:buClr>
                        <a:buSzPts val="1600"/>
                        <a:buFont typeface="Open Sans"/>
                        <a:buNone/>
                      </a:pPr>
                      <a:r>
                        <a:rPr lang="en-US" sz="1500" dirty="0">
                          <a:latin typeface="Open Sans"/>
                          <a:ea typeface="Open Sans"/>
                          <a:cs typeface="Open Sans"/>
                          <a:sym typeface="Open Sans"/>
                        </a:rPr>
                        <a:t>future continuous</a:t>
                      </a:r>
                      <a:endParaRPr lang="en-US" sz="1500" u="none" strike="noStrike" cap="none" dirty="0">
                        <a:latin typeface="Open Sans"/>
                        <a:ea typeface="Open Sans"/>
                        <a:cs typeface="Open Sans"/>
                        <a:sym typeface="Open Sans"/>
                      </a:endParaRPr>
                    </a:p>
                  </a:txBody>
                  <a:tcPr marL="91450" marR="91450" marT="45725" marB="45725">
                    <a:solidFill>
                      <a:srgbClr val="00A7E3"/>
                    </a:solidFill>
                  </a:tcPr>
                </a:tc>
                <a:tc>
                  <a:txBody>
                    <a:bodyPr/>
                    <a:lstStyle/>
                    <a:p>
                      <a:pPr marL="0" marR="0" lvl="0" indent="0" algn="l" rtl="0">
                        <a:lnSpc>
                          <a:spcPct val="100000"/>
                        </a:lnSpc>
                        <a:spcBef>
                          <a:spcPts val="0"/>
                        </a:spcBef>
                        <a:spcAft>
                          <a:spcPts val="0"/>
                        </a:spcAft>
                        <a:buNone/>
                      </a:pPr>
                      <a:r>
                        <a:rPr lang="en-US" sz="1500" dirty="0">
                          <a:latin typeface="Open Sans"/>
                          <a:ea typeface="Open Sans"/>
                          <a:cs typeface="Open Sans"/>
                          <a:sym typeface="Open Sans"/>
                        </a:rPr>
                        <a:t>future perfect simple</a:t>
                      </a:r>
                      <a:endParaRPr lang="en-US" sz="1500" u="none" strike="noStrike" cap="none" dirty="0">
                        <a:latin typeface="Open Sans"/>
                        <a:ea typeface="Open Sans"/>
                        <a:cs typeface="Open Sans"/>
                        <a:sym typeface="Open Sans"/>
                      </a:endParaRPr>
                    </a:p>
                  </a:txBody>
                  <a:tcPr marL="91450" marR="91450" marT="45725" marB="45725">
                    <a:solidFill>
                      <a:srgbClr val="00A7E3"/>
                    </a:solidFill>
                  </a:tcPr>
                </a:tc>
                <a:tc>
                  <a:txBody>
                    <a:bodyPr/>
                    <a:lstStyle/>
                    <a:p>
                      <a:pPr marL="0" marR="0" lvl="0" indent="0" algn="l" rtl="0">
                        <a:lnSpc>
                          <a:spcPct val="100000"/>
                        </a:lnSpc>
                        <a:spcBef>
                          <a:spcPts val="0"/>
                        </a:spcBef>
                        <a:spcAft>
                          <a:spcPts val="0"/>
                        </a:spcAft>
                        <a:buNone/>
                      </a:pPr>
                      <a:r>
                        <a:rPr lang="en-US" sz="1500" dirty="0">
                          <a:latin typeface="Open Sans"/>
                          <a:ea typeface="Open Sans"/>
                          <a:cs typeface="Open Sans"/>
                          <a:sym typeface="Open Sans"/>
                        </a:rPr>
                        <a:t>future perfect continuous</a:t>
                      </a:r>
                      <a:endParaRPr lang="en-US" sz="1500" u="none" strike="noStrike" cap="none" dirty="0">
                        <a:latin typeface="Open Sans"/>
                        <a:ea typeface="Open Sans"/>
                        <a:cs typeface="Open Sans"/>
                        <a:sym typeface="Open Sans"/>
                      </a:endParaRPr>
                    </a:p>
                  </a:txBody>
                  <a:tcPr marL="91450" marR="91450" marT="45725" marB="45725">
                    <a:solidFill>
                      <a:srgbClr val="00A7E3"/>
                    </a:solidFill>
                  </a:tcPr>
                </a:tc>
                <a:extLst>
                  <a:ext uri="{0D108BD9-81ED-4DB2-BD59-A6C34878D82A}">
                    <a16:rowId xmlns:a16="http://schemas.microsoft.com/office/drawing/2014/main" val="10000"/>
                  </a:ext>
                </a:extLst>
              </a:tr>
              <a:tr h="212725">
                <a:tc rowSpan="4">
                  <a:txBody>
                    <a:bodyPr/>
                    <a:lstStyle/>
                    <a:p>
                      <a:pPr marL="0" marR="0" lvl="0" indent="0" algn="l" rtl="0">
                        <a:lnSpc>
                          <a:spcPct val="100000"/>
                        </a:lnSpc>
                        <a:spcBef>
                          <a:spcPts val="0"/>
                        </a:spcBef>
                        <a:spcAft>
                          <a:spcPts val="0"/>
                        </a:spcAft>
                        <a:buClr>
                          <a:srgbClr val="000000"/>
                        </a:buClr>
                        <a:buSzPts val="1100"/>
                        <a:buFont typeface="Arial"/>
                        <a:buNone/>
                      </a:pPr>
                      <a:r>
                        <a:rPr lang="en-US" sz="1500" dirty="0">
                          <a:latin typeface="Open Sans"/>
                          <a:ea typeface="Open Sans"/>
                          <a:cs typeface="Open Sans"/>
                          <a:sym typeface="Open Sans"/>
                        </a:rPr>
                        <a:t>Actions in progress over a given period of time in the future.</a:t>
                      </a:r>
                      <a:endParaRPr sz="1500" dirty="0">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1100"/>
                        <a:buFont typeface="Arial"/>
                        <a:buNone/>
                      </a:pPr>
                      <a:r>
                        <a:rPr lang="en-US" sz="1500" dirty="0">
                          <a:solidFill>
                            <a:srgbClr val="C00000"/>
                          </a:solidFill>
                          <a:latin typeface="Open Sans"/>
                          <a:ea typeface="Open Sans"/>
                          <a:cs typeface="Open Sans"/>
                          <a:sym typeface="Open Sans"/>
                        </a:rPr>
                        <a:t>She’ll be getting the baby ready for bed for the next hour.</a:t>
                      </a:r>
                      <a:endParaRPr sz="1500" dirty="0">
                        <a:solidFill>
                          <a:srgbClr val="C00000"/>
                        </a:solidFill>
                        <a:latin typeface="Open Sans"/>
                        <a:ea typeface="Open Sans"/>
                        <a:cs typeface="Open Sans"/>
                        <a:sym typeface="Open Sans"/>
                      </a:endParaRPr>
                    </a:p>
                  </a:txBody>
                  <a:tcPr marL="91450" marR="91450" marT="45725" marB="45725">
                    <a:solidFill>
                      <a:srgbClr val="CBE6F9">
                        <a:alpha val="49800"/>
                      </a:srgbClr>
                    </a:solidFill>
                  </a:tcPr>
                </a:tc>
                <a:tc rowSpan="4">
                  <a:txBody>
                    <a:bodyPr/>
                    <a:lstStyle/>
                    <a:p>
                      <a:pPr marL="0" marR="0" lvl="0" indent="0" algn="l" rtl="0">
                        <a:lnSpc>
                          <a:spcPct val="100000"/>
                        </a:lnSpc>
                        <a:spcBef>
                          <a:spcPts val="0"/>
                        </a:spcBef>
                        <a:spcAft>
                          <a:spcPts val="0"/>
                        </a:spcAft>
                        <a:buNone/>
                      </a:pPr>
                      <a:r>
                        <a:rPr lang="en-US" sz="1500">
                          <a:latin typeface="Open Sans"/>
                          <a:ea typeface="Open Sans"/>
                          <a:cs typeface="Open Sans"/>
                          <a:sym typeface="Open Sans"/>
                        </a:rPr>
                        <a:t>An action completed before another certain time in the future.</a:t>
                      </a:r>
                      <a:endParaRPr sz="1500">
                        <a:latin typeface="Open Sans"/>
                        <a:ea typeface="Open Sans"/>
                        <a:cs typeface="Open Sans"/>
                        <a:sym typeface="Open Sans"/>
                      </a:endParaRPr>
                    </a:p>
                    <a:p>
                      <a:pPr marL="0" marR="0" lvl="0" indent="0" algn="l" rtl="0">
                        <a:lnSpc>
                          <a:spcPct val="100000"/>
                        </a:lnSpc>
                        <a:spcBef>
                          <a:spcPts val="0"/>
                        </a:spcBef>
                        <a:spcAft>
                          <a:spcPts val="0"/>
                        </a:spcAft>
                        <a:buNone/>
                      </a:pPr>
                      <a:r>
                        <a:rPr lang="en-US" sz="1500">
                          <a:solidFill>
                            <a:srgbClr val="C00000"/>
                          </a:solidFill>
                          <a:latin typeface="Open Sans"/>
                          <a:ea typeface="Open Sans"/>
                          <a:cs typeface="Open Sans"/>
                          <a:sym typeface="Open Sans"/>
                        </a:rPr>
                        <a:t>(By this time tomorrow) we will have already arrived at the hotel.</a:t>
                      </a:r>
                      <a:endParaRPr sz="1500">
                        <a:solidFill>
                          <a:srgbClr val="C00000"/>
                        </a:solidFill>
                        <a:latin typeface="Open Sans"/>
                        <a:ea typeface="Open Sans"/>
                        <a:cs typeface="Open Sans"/>
                        <a:sym typeface="Open Sans"/>
                      </a:endParaRPr>
                    </a:p>
                  </a:txBody>
                  <a:tcPr marL="91450" marR="91450" marT="45725" marB="45725">
                    <a:solidFill>
                      <a:srgbClr val="CBE6F9">
                        <a:alpha val="49800"/>
                      </a:srgbClr>
                    </a:solidFill>
                  </a:tcPr>
                </a:tc>
                <a:tc rowSpan="4">
                  <a:txBody>
                    <a:bodyPr/>
                    <a:lstStyle/>
                    <a:p>
                      <a:pPr marL="0" lvl="0" indent="0">
                        <a:spcBef>
                          <a:spcPts val="0"/>
                        </a:spcBef>
                        <a:spcAft>
                          <a:spcPts val="0"/>
                        </a:spcAft>
                        <a:buNone/>
                      </a:pPr>
                      <a:r>
                        <a:rPr lang="en-US" sz="1500">
                          <a:latin typeface="Open Sans"/>
                          <a:ea typeface="Open Sans"/>
                          <a:cs typeface="Open Sans"/>
                          <a:sym typeface="Open Sans"/>
                        </a:rPr>
                        <a:t>Actions in progress over a period of time up to a specified time in the future.</a:t>
                      </a:r>
                      <a:endParaRPr sz="1500">
                        <a:latin typeface="Open Sans"/>
                        <a:ea typeface="Open Sans"/>
                        <a:cs typeface="Open Sans"/>
                        <a:sym typeface="Open Sans"/>
                      </a:endParaRPr>
                    </a:p>
                    <a:p>
                      <a:pPr marL="0" lvl="0" indent="0" rtl="0">
                        <a:spcBef>
                          <a:spcPts val="0"/>
                        </a:spcBef>
                        <a:spcAft>
                          <a:spcPts val="0"/>
                        </a:spcAft>
                        <a:buNone/>
                      </a:pPr>
                      <a:r>
                        <a:rPr lang="en-US" sz="1500">
                          <a:solidFill>
                            <a:srgbClr val="C00000"/>
                          </a:solidFill>
                          <a:latin typeface="Open Sans"/>
                          <a:ea typeface="Open Sans"/>
                          <a:cs typeface="Open Sans"/>
                          <a:sym typeface="Open Sans"/>
                        </a:rPr>
                        <a:t>(By this time tomorrow) we will have been enjoying the sunshine for two hours.</a:t>
                      </a:r>
                      <a:endParaRPr sz="1500">
                        <a:latin typeface="Open Sans"/>
                        <a:ea typeface="Open Sans"/>
                        <a:cs typeface="Open Sans"/>
                        <a:sym typeface="Open Sans"/>
                      </a:endParaRPr>
                    </a:p>
                  </a:txBody>
                  <a:tcPr marL="91450" marR="91450" marT="45725" marB="45725">
                    <a:solidFill>
                      <a:srgbClr val="CBE6F9">
                        <a:alpha val="49800"/>
                      </a:srgbClr>
                    </a:solidFill>
                  </a:tcPr>
                </a:tc>
                <a:extLst>
                  <a:ext uri="{0D108BD9-81ED-4DB2-BD59-A6C34878D82A}">
                    <a16:rowId xmlns:a16="http://schemas.microsoft.com/office/drawing/2014/main" val="10001"/>
                  </a:ext>
                </a:extLst>
              </a:tr>
              <a:tr h="212725">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2"/>
                  </a:ext>
                </a:extLst>
              </a:tr>
              <a:tr h="212725">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3"/>
                  </a:ext>
                </a:extLst>
              </a:tr>
              <a:tr h="473375">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4"/>
                  </a:ext>
                </a:extLst>
              </a:tr>
              <a:tr h="904350">
                <a:tc>
                  <a:txBody>
                    <a:bodyPr/>
                    <a:lstStyle/>
                    <a:p>
                      <a:pPr marL="0" marR="0" lvl="0" indent="0" algn="l" rtl="0">
                        <a:lnSpc>
                          <a:spcPct val="100000"/>
                        </a:lnSpc>
                        <a:spcBef>
                          <a:spcPts val="0"/>
                        </a:spcBef>
                        <a:spcAft>
                          <a:spcPts val="0"/>
                        </a:spcAft>
                        <a:buNone/>
                      </a:pPr>
                      <a:r>
                        <a:rPr lang="en-US" sz="1500" dirty="0">
                          <a:latin typeface="Open Sans"/>
                          <a:ea typeface="Open Sans"/>
                          <a:cs typeface="Open Sans"/>
                          <a:sym typeface="Open Sans"/>
                        </a:rPr>
                        <a:t>Actions in progress at a certain time in the future.</a:t>
                      </a:r>
                      <a:endParaRPr sz="1500" dirty="0">
                        <a:latin typeface="Open Sans"/>
                        <a:ea typeface="Open Sans"/>
                        <a:cs typeface="Open Sans"/>
                        <a:sym typeface="Open Sans"/>
                      </a:endParaRPr>
                    </a:p>
                    <a:p>
                      <a:pPr marL="0" marR="0" lvl="0" indent="0" algn="l" rtl="0">
                        <a:lnSpc>
                          <a:spcPct val="100000"/>
                        </a:lnSpc>
                        <a:spcBef>
                          <a:spcPts val="0"/>
                        </a:spcBef>
                        <a:spcAft>
                          <a:spcPts val="0"/>
                        </a:spcAft>
                        <a:buNone/>
                      </a:pPr>
                      <a:r>
                        <a:rPr lang="en-US" sz="1500" dirty="0">
                          <a:solidFill>
                            <a:srgbClr val="C00000"/>
                          </a:solidFill>
                          <a:latin typeface="Open Sans"/>
                          <a:ea typeface="Open Sans"/>
                          <a:cs typeface="Open Sans"/>
                          <a:sym typeface="Open Sans"/>
                        </a:rPr>
                        <a:t>This time tomorrow, we will be ordering hamburgers on the beach.</a:t>
                      </a:r>
                      <a:endParaRPr sz="1500" dirty="0">
                        <a:solidFill>
                          <a:srgbClr val="C00000"/>
                        </a:solidFill>
                        <a:latin typeface="Open Sans"/>
                        <a:ea typeface="Open Sans"/>
                        <a:cs typeface="Open Sans"/>
                        <a:sym typeface="Open Sans"/>
                      </a:endParaRPr>
                    </a:p>
                  </a:txBody>
                  <a:tcPr marL="91450" marR="91450" marT="45725" marB="45725">
                    <a:solidFill>
                      <a:srgbClr val="CBE6F9">
                        <a:alpha val="49800"/>
                      </a:srgbClr>
                    </a:solidFill>
                  </a:tcPr>
                </a:tc>
                <a:tc rowSpan="2" gridSpan="2">
                  <a:txBody>
                    <a:bodyPr/>
                    <a:lstStyle/>
                    <a:p>
                      <a:pPr marL="0" marR="0" lvl="0" indent="0" algn="l" rtl="0">
                        <a:lnSpc>
                          <a:spcPct val="100000"/>
                        </a:lnSpc>
                        <a:spcBef>
                          <a:spcPts val="0"/>
                        </a:spcBef>
                        <a:spcAft>
                          <a:spcPts val="0"/>
                        </a:spcAft>
                        <a:buNone/>
                      </a:pPr>
                      <a:endParaRPr sz="1500">
                        <a:latin typeface="Open Sans"/>
                        <a:ea typeface="Open Sans"/>
                        <a:cs typeface="Open Sans"/>
                        <a:sym typeface="Open Sans"/>
                      </a:endParaRPr>
                    </a:p>
                  </a:txBody>
                  <a:tcPr marL="91450" marR="91450" marT="45725" marB="45725">
                    <a:solidFill>
                      <a:srgbClr val="CBE6F9">
                        <a:alpha val="49800"/>
                      </a:srgbClr>
                    </a:solidFill>
                  </a:tcPr>
                </a:tc>
                <a:tc rowSpan="2" hMerge="1">
                  <a:txBody>
                    <a:bodyPr/>
                    <a:lstStyle/>
                    <a:p>
                      <a:endParaRPr lang="en-US"/>
                    </a:p>
                  </a:txBody>
                  <a:tcPr/>
                </a:tc>
                <a:extLst>
                  <a:ext uri="{0D108BD9-81ED-4DB2-BD59-A6C34878D82A}">
                    <a16:rowId xmlns:a16="http://schemas.microsoft.com/office/drawing/2014/main" val="10005"/>
                  </a:ext>
                </a:extLst>
              </a:tr>
              <a:tr h="703950">
                <a:tc>
                  <a:txBody>
                    <a:bodyPr/>
                    <a:lstStyle/>
                    <a:p>
                      <a:pPr marL="0" marR="0" lvl="0" indent="0" algn="l" rtl="0">
                        <a:lnSpc>
                          <a:spcPct val="100000"/>
                        </a:lnSpc>
                        <a:spcBef>
                          <a:spcPts val="0"/>
                        </a:spcBef>
                        <a:spcAft>
                          <a:spcPts val="0"/>
                        </a:spcAft>
                        <a:buNone/>
                      </a:pPr>
                      <a:r>
                        <a:rPr lang="en-US" sz="1500" dirty="0">
                          <a:latin typeface="Open Sans"/>
                          <a:ea typeface="Open Sans"/>
                          <a:cs typeface="Open Sans"/>
                          <a:sym typeface="Open Sans"/>
                        </a:rPr>
                        <a:t>An assumption about something happening now.</a:t>
                      </a:r>
                      <a:endParaRPr sz="1500" dirty="0">
                        <a:latin typeface="Open Sans"/>
                        <a:ea typeface="Open Sans"/>
                        <a:cs typeface="Open Sans"/>
                        <a:sym typeface="Open Sans"/>
                      </a:endParaRPr>
                    </a:p>
                    <a:p>
                      <a:pPr marL="0" marR="0" lvl="0" indent="0" algn="l" rtl="0">
                        <a:lnSpc>
                          <a:spcPct val="100000"/>
                        </a:lnSpc>
                        <a:spcBef>
                          <a:spcPts val="0"/>
                        </a:spcBef>
                        <a:spcAft>
                          <a:spcPts val="0"/>
                        </a:spcAft>
                        <a:buNone/>
                      </a:pPr>
                      <a:r>
                        <a:rPr lang="en-US" sz="1500" dirty="0">
                          <a:solidFill>
                            <a:srgbClr val="C00000"/>
                          </a:solidFill>
                          <a:latin typeface="Open Sans"/>
                          <a:ea typeface="Open Sans"/>
                          <a:cs typeface="Open Sans"/>
                          <a:sym typeface="Open Sans"/>
                        </a:rPr>
                        <a:t>She will be feeding the baby. </a:t>
                      </a:r>
                      <a:endParaRPr sz="1500" dirty="0">
                        <a:solidFill>
                          <a:srgbClr val="C00000"/>
                        </a:solidFill>
                        <a:latin typeface="Open Sans"/>
                        <a:ea typeface="Open Sans"/>
                        <a:cs typeface="Open Sans"/>
                        <a:sym typeface="Open Sans"/>
                      </a:endParaRPr>
                    </a:p>
                  </a:txBody>
                  <a:tcPr marL="91450" marR="91450" marT="45725" marB="45725">
                    <a:solidFill>
                      <a:srgbClr val="CBE6F9">
                        <a:alpha val="49800"/>
                      </a:srgbClr>
                    </a:solidFill>
                  </a:tcPr>
                </a:tc>
                <a:tc gridSpan="2" vMerge="1">
                  <a:txBody>
                    <a:bodyPr/>
                    <a:lstStyle/>
                    <a:p>
                      <a:endParaRPr lang="en-US"/>
                    </a:p>
                  </a:txBody>
                  <a:tcPr/>
                </a:tc>
                <a:tc hMerge="1" vMerge="1">
                  <a:txBody>
                    <a:bodyPr/>
                    <a:lstStyle/>
                    <a:p>
                      <a:endParaRPr lang="en-US"/>
                    </a:p>
                  </a:txBody>
                  <a:tcPr/>
                </a:tc>
                <a:extLst>
                  <a:ext uri="{0D108BD9-81ED-4DB2-BD59-A6C34878D82A}">
                    <a16:rowId xmlns:a16="http://schemas.microsoft.com/office/drawing/2014/main" val="10006"/>
                  </a:ext>
                </a:extLst>
              </a:tr>
            </a:tbl>
          </a:graphicData>
        </a:graphic>
      </p:graphicFrame>
      <p:sp>
        <p:nvSpPr>
          <p:cNvPr id="186" name="Shape 186"/>
          <p:cNvSpPr/>
          <p:nvPr/>
        </p:nvSpPr>
        <p:spPr>
          <a:xfrm>
            <a:off x="4288325" y="3386050"/>
            <a:ext cx="1465200" cy="733800"/>
          </a:xfrm>
          <a:prstGeom prst="wedgeRoundRectCallout">
            <a:avLst>
              <a:gd name="adj1" fmla="val 167580"/>
              <a:gd name="adj2" fmla="val -70561"/>
              <a:gd name="adj3" fmla="val 16667"/>
            </a:avLst>
          </a:prstGeom>
          <a:solidFill>
            <a:srgbClr val="C9D522"/>
          </a:solid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lt1"/>
              </a:buClr>
              <a:buSzPts val="400"/>
              <a:buFont typeface="Open Sans"/>
              <a:buNone/>
            </a:pPr>
            <a:r>
              <a:rPr lang="en-US">
                <a:solidFill>
                  <a:schemeClr val="lt1"/>
                </a:solidFill>
                <a:latin typeface="Open Sans"/>
                <a:ea typeface="Open Sans"/>
                <a:cs typeface="Open Sans"/>
                <a:sym typeface="Open Sans"/>
              </a:rPr>
              <a:t>This is happening </a:t>
            </a:r>
            <a:r>
              <a:rPr lang="en-US" u="sng">
                <a:solidFill>
                  <a:schemeClr val="lt1"/>
                </a:solidFill>
                <a:latin typeface="Open Sans"/>
                <a:ea typeface="Open Sans"/>
                <a:cs typeface="Open Sans"/>
                <a:sym typeface="Open Sans"/>
              </a:rPr>
              <a:t>now</a:t>
            </a:r>
            <a:r>
              <a:rPr lang="en-US">
                <a:solidFill>
                  <a:schemeClr val="lt1"/>
                </a:solidFill>
                <a:latin typeface="Open Sans"/>
                <a:ea typeface="Open Sans"/>
                <a:cs typeface="Open Sans"/>
                <a:sym typeface="Open Sans"/>
              </a:rPr>
              <a:t>.</a:t>
            </a:r>
            <a:endParaRPr>
              <a:solidFill>
                <a:srgbClr val="FFFFFF"/>
              </a:solidFill>
              <a:latin typeface="Open Sans"/>
              <a:ea typeface="Open Sans"/>
              <a:cs typeface="Open Sans"/>
              <a:sym typeface="Open Sans"/>
            </a:endParaRPr>
          </a:p>
        </p:txBody>
      </p:sp>
      <p:pic>
        <p:nvPicPr>
          <p:cNvPr id="187" name="Shape 187"/>
          <p:cNvPicPr preferRelativeResize="0"/>
          <p:nvPr/>
        </p:nvPicPr>
        <p:blipFill rotWithShape="1">
          <a:blip r:embed="rId3">
            <a:alphaModFix/>
          </a:blip>
          <a:srcRect/>
          <a:stretch/>
        </p:blipFill>
        <p:spPr>
          <a:xfrm>
            <a:off x="7533725" y="2786625"/>
            <a:ext cx="982800" cy="982752"/>
          </a:xfrm>
          <a:prstGeom prst="rect">
            <a:avLst/>
          </a:prstGeom>
          <a:noFill/>
          <a:ln>
            <a:noFill/>
          </a:ln>
        </p:spPr>
      </p:pic>
      <p:sp>
        <p:nvSpPr>
          <p:cNvPr id="188" name="Shape 188"/>
          <p:cNvSpPr/>
          <p:nvPr/>
        </p:nvSpPr>
        <p:spPr>
          <a:xfrm rot="222600" flipH="1">
            <a:off x="2664665" y="3890560"/>
            <a:ext cx="5174143" cy="3244384"/>
          </a:xfrm>
          <a:prstGeom prst="arc">
            <a:avLst>
              <a:gd name="adj1" fmla="val 18130294"/>
              <a:gd name="adj2" fmla="val 20586370"/>
            </a:avLst>
          </a:prstGeom>
          <a:noFill/>
          <a:ln w="12700" cap="flat" cmpd="sng">
            <a:solidFill>
              <a:schemeClr val="dk1"/>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Open Sans"/>
              <a:ea typeface="Open Sans"/>
              <a:cs typeface="Open Sans"/>
              <a:sym typeface="Open Sans"/>
            </a:endParaRPr>
          </a:p>
        </p:txBody>
      </p:sp>
      <p:sp>
        <p:nvSpPr>
          <p:cNvPr id="189" name="Shape 189"/>
          <p:cNvSpPr/>
          <p:nvPr/>
        </p:nvSpPr>
        <p:spPr>
          <a:xfrm>
            <a:off x="6025550" y="3803275"/>
            <a:ext cx="3841200" cy="630900"/>
          </a:xfrm>
          <a:prstGeom prst="wedgeRoundRectCallout">
            <a:avLst>
              <a:gd name="adj1" fmla="val -6437"/>
              <a:gd name="adj2" fmla="val -60588"/>
              <a:gd name="adj3" fmla="val 16667"/>
            </a:avLst>
          </a:prstGeom>
          <a:solidFill>
            <a:srgbClr val="C9D522"/>
          </a:solid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lt1"/>
              </a:buClr>
              <a:buSzPts val="400"/>
              <a:buFont typeface="Open Sans"/>
              <a:buNone/>
            </a:pPr>
            <a:r>
              <a:rPr lang="en-US">
                <a:solidFill>
                  <a:schemeClr val="lt1"/>
                </a:solidFill>
                <a:latin typeface="Open Sans"/>
                <a:ea typeface="Open Sans"/>
                <a:cs typeface="Open Sans"/>
                <a:sym typeface="Open Sans"/>
              </a:rPr>
              <a:t>These actions are in progress: the first </a:t>
            </a:r>
            <a:r>
              <a:rPr lang="en-US" u="sng">
                <a:solidFill>
                  <a:schemeClr val="lt1"/>
                </a:solidFill>
                <a:latin typeface="Open Sans"/>
                <a:ea typeface="Open Sans"/>
                <a:cs typeface="Open Sans"/>
                <a:sym typeface="Open Sans"/>
              </a:rPr>
              <a:t>over a period of future time</a:t>
            </a:r>
            <a:r>
              <a:rPr lang="en-US">
                <a:solidFill>
                  <a:schemeClr val="lt1"/>
                </a:solidFill>
                <a:latin typeface="Open Sans"/>
                <a:ea typeface="Open Sans"/>
                <a:cs typeface="Open Sans"/>
                <a:sym typeface="Open Sans"/>
              </a:rPr>
              <a:t>, the second </a:t>
            </a:r>
            <a:r>
              <a:rPr lang="en-US" u="sng">
                <a:solidFill>
                  <a:schemeClr val="lt1"/>
                </a:solidFill>
                <a:latin typeface="Open Sans"/>
                <a:ea typeface="Open Sans"/>
                <a:cs typeface="Open Sans"/>
                <a:sym typeface="Open Sans"/>
              </a:rPr>
              <a:t>at a specified future time.</a:t>
            </a:r>
            <a:endParaRPr u="sng">
              <a:solidFill>
                <a:srgbClr val="FFFFFF"/>
              </a:solidFill>
              <a:latin typeface="Open Sans"/>
              <a:ea typeface="Open Sans"/>
              <a:cs typeface="Open Sans"/>
              <a:sym typeface="Open Sans"/>
            </a:endParaRPr>
          </a:p>
        </p:txBody>
      </p:sp>
      <p:sp>
        <p:nvSpPr>
          <p:cNvPr id="190" name="Shape 190"/>
          <p:cNvSpPr/>
          <p:nvPr/>
        </p:nvSpPr>
        <p:spPr>
          <a:xfrm rot="379883" flipH="1">
            <a:off x="4581097" y="4113155"/>
            <a:ext cx="5174159" cy="3244467"/>
          </a:xfrm>
          <a:prstGeom prst="arc">
            <a:avLst>
              <a:gd name="adj1" fmla="val 18581359"/>
              <a:gd name="adj2" fmla="val 20488288"/>
            </a:avLst>
          </a:prstGeom>
          <a:noFill/>
          <a:ln w="12700" cap="flat" cmpd="sng">
            <a:solidFill>
              <a:schemeClr val="dk1"/>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Open Sans"/>
              <a:ea typeface="Open Sans"/>
              <a:cs typeface="Open Sans"/>
              <a:sym typeface="Open Sans"/>
            </a:endParaRPr>
          </a:p>
        </p:txBody>
      </p:sp>
      <p:sp>
        <p:nvSpPr>
          <p:cNvPr id="191" name="Shape 191"/>
          <p:cNvSpPr/>
          <p:nvPr/>
        </p:nvSpPr>
        <p:spPr>
          <a:xfrm>
            <a:off x="8791109" y="4670359"/>
            <a:ext cx="2235000" cy="5232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dk1"/>
              </a:buClr>
              <a:buSzPts val="350"/>
              <a:buFont typeface="Open Sans"/>
              <a:buNone/>
            </a:pPr>
            <a:r>
              <a:rPr lang="en-US" b="1">
                <a:solidFill>
                  <a:schemeClr val="dk1"/>
                </a:solidFill>
                <a:latin typeface="Open Sans"/>
                <a:ea typeface="Open Sans"/>
                <a:cs typeface="Open Sans"/>
                <a:sym typeface="Open Sans"/>
              </a:rPr>
              <a:t>We will be ordering hamburgers.</a:t>
            </a:r>
            <a:endParaRPr sz="1400" b="1" i="0" u="none" strike="noStrike" cap="none">
              <a:solidFill>
                <a:schemeClr val="dk1"/>
              </a:solidFill>
              <a:latin typeface="Open Sans"/>
              <a:ea typeface="Open Sans"/>
              <a:cs typeface="Open Sans"/>
              <a:sym typeface="Open Sans"/>
            </a:endParaRPr>
          </a:p>
        </p:txBody>
      </p:sp>
      <p:sp>
        <p:nvSpPr>
          <p:cNvPr id="192" name="Shape 192"/>
          <p:cNvSpPr/>
          <p:nvPr/>
        </p:nvSpPr>
        <p:spPr>
          <a:xfrm>
            <a:off x="10048050" y="3095150"/>
            <a:ext cx="1755900" cy="1260000"/>
          </a:xfrm>
          <a:prstGeom prst="wedgeRoundRectCallout">
            <a:avLst>
              <a:gd name="adj1" fmla="val -132152"/>
              <a:gd name="adj2" fmla="val -34962"/>
              <a:gd name="adj3" fmla="val 16667"/>
            </a:avLst>
          </a:prstGeom>
          <a:solidFill>
            <a:srgbClr val="C9D522"/>
          </a:solid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lt1"/>
              </a:buClr>
              <a:buSzPts val="400"/>
              <a:buFont typeface="Open Sans"/>
              <a:buNone/>
            </a:pPr>
            <a:r>
              <a:rPr lang="en-US">
                <a:solidFill>
                  <a:schemeClr val="lt1"/>
                </a:solidFill>
                <a:latin typeface="Open Sans"/>
                <a:ea typeface="Open Sans"/>
                <a:cs typeface="Open Sans"/>
                <a:sym typeface="Open Sans"/>
              </a:rPr>
              <a:t>This will be in progress for two hours up to the specified time: </a:t>
            </a:r>
            <a:r>
              <a:rPr lang="en-US" u="sng">
                <a:solidFill>
                  <a:schemeClr val="lt1"/>
                </a:solidFill>
                <a:latin typeface="Open Sans"/>
                <a:ea typeface="Open Sans"/>
                <a:cs typeface="Open Sans"/>
                <a:sym typeface="Open Sans"/>
              </a:rPr>
              <a:t>this time tomorrow.</a:t>
            </a:r>
            <a:endParaRPr u="sng">
              <a:solidFill>
                <a:srgbClr val="FFFFFF"/>
              </a:solidFill>
              <a:latin typeface="Open Sans"/>
              <a:ea typeface="Open Sans"/>
              <a:cs typeface="Open Sans"/>
              <a:sym typeface="Open Sans"/>
            </a:endParaRPr>
          </a:p>
        </p:txBody>
      </p:sp>
      <p:sp>
        <p:nvSpPr>
          <p:cNvPr id="193" name="Shape 193"/>
          <p:cNvSpPr/>
          <p:nvPr/>
        </p:nvSpPr>
        <p:spPr>
          <a:xfrm rot="-826827">
            <a:off x="7446822" y="4386725"/>
            <a:ext cx="2460936" cy="1821872"/>
          </a:xfrm>
          <a:prstGeom prst="arc">
            <a:avLst>
              <a:gd name="adj1" fmla="val 18444992"/>
              <a:gd name="adj2" fmla="val 20572346"/>
            </a:avLst>
          </a:prstGeom>
          <a:noFill/>
          <a:ln w="12700" cap="flat" cmpd="sng">
            <a:solidFill>
              <a:schemeClr val="dk1"/>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Open Sans"/>
              <a:ea typeface="Open Sans"/>
              <a:cs typeface="Open Sans"/>
              <a:sym typeface="Open Sans"/>
            </a:endParaRPr>
          </a:p>
        </p:txBody>
      </p:sp>
      <p:sp>
        <p:nvSpPr>
          <p:cNvPr id="194" name="Shape 194"/>
          <p:cNvSpPr/>
          <p:nvPr/>
        </p:nvSpPr>
        <p:spPr>
          <a:xfrm rot="2168442">
            <a:off x="7291776" y="2905444"/>
            <a:ext cx="4794748" cy="2808715"/>
          </a:xfrm>
          <a:prstGeom prst="arc">
            <a:avLst>
              <a:gd name="adj1" fmla="val 19395656"/>
              <a:gd name="adj2" fmla="val 3228314"/>
            </a:avLst>
          </a:prstGeom>
          <a:noFill/>
          <a:ln w="12700" cap="flat" cmpd="sng">
            <a:solidFill>
              <a:schemeClr val="dk1"/>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Open Sans"/>
              <a:ea typeface="Open Sans"/>
              <a:cs typeface="Open Sans"/>
              <a:sym typeface="Open Sans"/>
            </a:endParaRPr>
          </a:p>
        </p:txBody>
      </p:sp>
      <p:sp>
        <p:nvSpPr>
          <p:cNvPr id="32" name="Google Shape;65;p15">
            <a:extLst>
              <a:ext uri="{FF2B5EF4-FFF2-40B4-BE49-F238E27FC236}">
                <a16:creationId xmlns:a16="http://schemas.microsoft.com/office/drawing/2014/main" id="{A238047D-000C-4976-B813-D0C7787A9CFE}"/>
              </a:ext>
            </a:extLst>
          </p:cNvPr>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6"/>
                                        </p:tgtEl>
                                        <p:attrNameLst>
                                          <p:attrName>style.visibility</p:attrName>
                                        </p:attrNameLst>
                                      </p:cBhvr>
                                      <p:to>
                                        <p:strVal val="visible"/>
                                      </p:to>
                                    </p:set>
                                    <p:animEffect transition="in" filter="fade">
                                      <p:cBhvr>
                                        <p:cTn id="7" dur="1000"/>
                                        <p:tgtEl>
                                          <p:spTgt spid="186"/>
                                        </p:tgtEl>
                                      </p:cBhvr>
                                    </p:animEffect>
                                  </p:childTnLst>
                                </p:cTn>
                              </p:par>
                              <p:par>
                                <p:cTn id="8" presetID="10" presetClass="entr" presetSubtype="0" fill="hold" nodeType="withEffect">
                                  <p:stCondLst>
                                    <p:cond delay="0"/>
                                  </p:stCondLst>
                                  <p:childTnLst>
                                    <p:set>
                                      <p:cBhvr>
                                        <p:cTn id="9" dur="1" fill="hold">
                                          <p:stCondLst>
                                            <p:cond delay="0"/>
                                          </p:stCondLst>
                                        </p:cTn>
                                        <p:tgtEl>
                                          <p:spTgt spid="187"/>
                                        </p:tgtEl>
                                        <p:attrNameLst>
                                          <p:attrName>style.visibility</p:attrName>
                                        </p:attrNameLst>
                                      </p:cBhvr>
                                      <p:to>
                                        <p:strVal val="visible"/>
                                      </p:to>
                                    </p:set>
                                    <p:animEffect transition="in" filter="fade">
                                      <p:cBhvr>
                                        <p:cTn id="10" dur="1000"/>
                                        <p:tgtEl>
                                          <p:spTgt spid="187"/>
                                        </p:tgtEl>
                                      </p:cBhvr>
                                    </p:animEffect>
                                  </p:childTnLst>
                                </p:cTn>
                              </p:par>
                              <p:par>
                                <p:cTn id="11" presetID="10" presetClass="entr" presetSubtype="0" fill="hold" nodeType="withEffect">
                                  <p:stCondLst>
                                    <p:cond delay="0"/>
                                  </p:stCondLst>
                                  <p:childTnLst>
                                    <p:set>
                                      <p:cBhvr>
                                        <p:cTn id="12" dur="1" fill="hold">
                                          <p:stCondLst>
                                            <p:cond delay="0"/>
                                          </p:stCondLst>
                                        </p:cTn>
                                        <p:tgtEl>
                                          <p:spTgt spid="188"/>
                                        </p:tgtEl>
                                        <p:attrNameLst>
                                          <p:attrName>style.visibility</p:attrName>
                                        </p:attrNameLst>
                                      </p:cBhvr>
                                      <p:to>
                                        <p:strVal val="visible"/>
                                      </p:to>
                                    </p:set>
                                    <p:animEffect transition="in" filter="fade">
                                      <p:cBhvr>
                                        <p:cTn id="13" dur="1000"/>
                                        <p:tgtEl>
                                          <p:spTgt spid="188"/>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89"/>
                                        </p:tgtEl>
                                        <p:attrNameLst>
                                          <p:attrName>style.visibility</p:attrName>
                                        </p:attrNameLst>
                                      </p:cBhvr>
                                      <p:to>
                                        <p:strVal val="visible"/>
                                      </p:to>
                                    </p:set>
                                    <p:animEffect transition="in" filter="fade">
                                      <p:cBhvr>
                                        <p:cTn id="18" dur="1000"/>
                                        <p:tgtEl>
                                          <p:spTgt spid="189"/>
                                        </p:tgtEl>
                                      </p:cBhvr>
                                    </p:animEffect>
                                  </p:childTnLst>
                                </p:cTn>
                              </p:par>
                              <p:par>
                                <p:cTn id="19" presetID="10" presetClass="entr" presetSubtype="0" fill="hold" nodeType="withEffect">
                                  <p:stCondLst>
                                    <p:cond delay="0"/>
                                  </p:stCondLst>
                                  <p:childTnLst>
                                    <p:set>
                                      <p:cBhvr>
                                        <p:cTn id="20" dur="1" fill="hold">
                                          <p:stCondLst>
                                            <p:cond delay="0"/>
                                          </p:stCondLst>
                                        </p:cTn>
                                        <p:tgtEl>
                                          <p:spTgt spid="190"/>
                                        </p:tgtEl>
                                        <p:attrNameLst>
                                          <p:attrName>style.visibility</p:attrName>
                                        </p:attrNameLst>
                                      </p:cBhvr>
                                      <p:to>
                                        <p:strVal val="visible"/>
                                      </p:to>
                                    </p:set>
                                    <p:animEffect transition="in" filter="fade">
                                      <p:cBhvr>
                                        <p:cTn id="21" dur="1000"/>
                                        <p:tgtEl>
                                          <p:spTgt spid="190"/>
                                        </p:tgtEl>
                                      </p:cBhvr>
                                    </p:animEffect>
                                  </p:childTnLst>
                                </p:cTn>
                              </p:par>
                              <p:par>
                                <p:cTn id="22" presetID="10" presetClass="entr" presetSubtype="0" fill="hold" nodeType="withEffect">
                                  <p:stCondLst>
                                    <p:cond delay="0"/>
                                  </p:stCondLst>
                                  <p:childTnLst>
                                    <p:set>
                                      <p:cBhvr>
                                        <p:cTn id="23" dur="1" fill="hold">
                                          <p:stCondLst>
                                            <p:cond delay="0"/>
                                          </p:stCondLst>
                                        </p:cTn>
                                        <p:tgtEl>
                                          <p:spTgt spid="193"/>
                                        </p:tgtEl>
                                        <p:attrNameLst>
                                          <p:attrName>style.visibility</p:attrName>
                                        </p:attrNameLst>
                                      </p:cBhvr>
                                      <p:to>
                                        <p:strVal val="visible"/>
                                      </p:to>
                                    </p:set>
                                    <p:animEffect transition="in" filter="fade">
                                      <p:cBhvr>
                                        <p:cTn id="24" dur="1000"/>
                                        <p:tgtEl>
                                          <p:spTgt spid="193"/>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92"/>
                                        </p:tgtEl>
                                        <p:attrNameLst>
                                          <p:attrName>style.visibility</p:attrName>
                                        </p:attrNameLst>
                                      </p:cBhvr>
                                      <p:to>
                                        <p:strVal val="visible"/>
                                      </p:to>
                                    </p:set>
                                    <p:animEffect transition="in" filter="fade">
                                      <p:cBhvr>
                                        <p:cTn id="29" dur="1000"/>
                                        <p:tgtEl>
                                          <p:spTgt spid="192"/>
                                        </p:tgtEl>
                                      </p:cBhvr>
                                    </p:animEffect>
                                  </p:childTnLst>
                                </p:cTn>
                              </p:par>
                              <p:par>
                                <p:cTn id="30" presetID="10" presetClass="entr" presetSubtype="0" fill="hold" nodeType="withEffect">
                                  <p:stCondLst>
                                    <p:cond delay="0"/>
                                  </p:stCondLst>
                                  <p:childTnLst>
                                    <p:set>
                                      <p:cBhvr>
                                        <p:cTn id="31" dur="1" fill="hold">
                                          <p:stCondLst>
                                            <p:cond delay="0"/>
                                          </p:stCondLst>
                                        </p:cTn>
                                        <p:tgtEl>
                                          <p:spTgt spid="194"/>
                                        </p:tgtEl>
                                        <p:attrNameLst>
                                          <p:attrName>style.visibility</p:attrName>
                                        </p:attrNameLst>
                                      </p:cBhvr>
                                      <p:to>
                                        <p:strVal val="visible"/>
                                      </p:to>
                                    </p:set>
                                    <p:animEffect transition="in" filter="fade">
                                      <p:cBhvr>
                                        <p:cTn id="32" dur="1000"/>
                                        <p:tgtEl>
                                          <p:spTgt spid="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CBE6F9"/>
        </a:solidFill>
        <a:effectLst/>
      </p:bgPr>
    </p:bg>
    <p:spTree>
      <p:nvGrpSpPr>
        <p:cNvPr id="1" name="Shape 198"/>
        <p:cNvGrpSpPr/>
        <p:nvPr/>
      </p:nvGrpSpPr>
      <p:grpSpPr>
        <a:xfrm>
          <a:off x="0" y="0"/>
          <a:ext cx="0" cy="0"/>
          <a:chOff x="0" y="0"/>
          <a:chExt cx="0" cy="0"/>
        </a:xfrm>
      </p:grpSpPr>
      <p:sp>
        <p:nvSpPr>
          <p:cNvPr id="199" name="Shape 199"/>
          <p:cNvSpPr txBox="1">
            <a:spLocks noGrp="1"/>
          </p:cNvSpPr>
          <p:nvPr>
            <p:ph type="title" idx="4294967295"/>
          </p:nvPr>
        </p:nvSpPr>
        <p:spPr>
          <a:xfrm>
            <a:off x="450601" y="202092"/>
            <a:ext cx="11294802" cy="1312049"/>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100"/>
              <a:buFont typeface="Rokkitt"/>
              <a:buNone/>
            </a:pPr>
            <a:r>
              <a:rPr lang="en-US" sz="4400" b="1" i="0" u="none" strike="noStrike" cap="none">
                <a:solidFill>
                  <a:srgbClr val="1C4587"/>
                </a:solidFill>
                <a:latin typeface="Open Sans"/>
                <a:ea typeface="Open Sans"/>
                <a:cs typeface="Open Sans"/>
                <a:sym typeface="Open Sans"/>
              </a:rPr>
              <a:t>Form: How do we make these structures?</a:t>
            </a:r>
            <a:endParaRPr sz="4400" b="0" i="0" u="none" strike="noStrike" cap="none">
              <a:solidFill>
                <a:srgbClr val="1C4587"/>
              </a:solidFill>
              <a:latin typeface="Open Sans"/>
              <a:ea typeface="Open Sans"/>
              <a:cs typeface="Open Sans"/>
              <a:sym typeface="Open Sans"/>
            </a:endParaRPr>
          </a:p>
        </p:txBody>
      </p:sp>
      <p:pic>
        <p:nvPicPr>
          <p:cNvPr id="201" name="Shape 201"/>
          <p:cNvPicPr preferRelativeResize="0"/>
          <p:nvPr/>
        </p:nvPicPr>
        <p:blipFill rotWithShape="1">
          <a:blip r:embed="rId3">
            <a:alphaModFix/>
          </a:blip>
          <a:srcRect/>
          <a:stretch/>
        </p:blipFill>
        <p:spPr>
          <a:xfrm>
            <a:off x="5430753" y="4405518"/>
            <a:ext cx="1334507" cy="1334507"/>
          </a:xfrm>
          <a:prstGeom prst="rect">
            <a:avLst/>
          </a:prstGeom>
          <a:noFill/>
          <a:ln>
            <a:noFill/>
          </a:ln>
        </p:spPr>
      </p:pic>
      <p:sp>
        <p:nvSpPr>
          <p:cNvPr id="202" name="Shape 202"/>
          <p:cNvSpPr/>
          <p:nvPr/>
        </p:nvSpPr>
        <p:spPr>
          <a:xfrm>
            <a:off x="2622383" y="4681028"/>
            <a:ext cx="2155500" cy="1347000"/>
          </a:xfrm>
          <a:prstGeom prst="wedgeRoundRectCallout">
            <a:avLst>
              <a:gd name="adj1" fmla="val 69866"/>
              <a:gd name="adj2" fmla="val -21255"/>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sz="1600" b="0" i="0" u="none" strike="noStrike" cap="none">
                <a:solidFill>
                  <a:schemeClr val="lt1"/>
                </a:solidFill>
                <a:latin typeface="Open Sans"/>
                <a:ea typeface="Open Sans"/>
                <a:cs typeface="Open Sans"/>
                <a:sym typeface="Open Sans"/>
              </a:rPr>
              <a:t>Fill in the missing words from the breakdown of the form.</a:t>
            </a:r>
            <a:endParaRPr sz="1600" b="0" i="0" u="none" strike="noStrike" cap="none">
              <a:solidFill>
                <a:schemeClr val="lt1"/>
              </a:solidFill>
              <a:latin typeface="Open Sans"/>
              <a:ea typeface="Open Sans"/>
              <a:cs typeface="Open Sans"/>
              <a:sym typeface="Open Sans"/>
            </a:endParaRPr>
          </a:p>
        </p:txBody>
      </p:sp>
      <p:graphicFrame>
        <p:nvGraphicFramePr>
          <p:cNvPr id="203" name="Shape 203"/>
          <p:cNvGraphicFramePr/>
          <p:nvPr>
            <p:extLst>
              <p:ext uri="{D42A27DB-BD31-4B8C-83A1-F6EECF244321}">
                <p14:modId xmlns:p14="http://schemas.microsoft.com/office/powerpoint/2010/main" val="1950667860"/>
              </p:ext>
            </p:extLst>
          </p:nvPr>
        </p:nvGraphicFramePr>
        <p:xfrm>
          <a:off x="254875" y="2376141"/>
          <a:ext cx="11682225" cy="1554500"/>
        </p:xfrm>
        <a:graphic>
          <a:graphicData uri="http://schemas.openxmlformats.org/drawingml/2006/table">
            <a:tbl>
              <a:tblPr firstRow="1" bandRow="1">
                <a:noFill/>
                <a:tableStyleId>{4FA257D7-84B4-4334-9D7E-140B82B21A2D}</a:tableStyleId>
              </a:tblPr>
              <a:tblGrid>
                <a:gridCol w="3801050">
                  <a:extLst>
                    <a:ext uri="{9D8B030D-6E8A-4147-A177-3AD203B41FA5}">
                      <a16:colId xmlns:a16="http://schemas.microsoft.com/office/drawing/2014/main" val="20000"/>
                    </a:ext>
                  </a:extLst>
                </a:gridCol>
                <a:gridCol w="3902550">
                  <a:extLst>
                    <a:ext uri="{9D8B030D-6E8A-4147-A177-3AD203B41FA5}">
                      <a16:colId xmlns:a16="http://schemas.microsoft.com/office/drawing/2014/main" val="20001"/>
                    </a:ext>
                  </a:extLst>
                </a:gridCol>
                <a:gridCol w="3978625">
                  <a:extLst>
                    <a:ext uri="{9D8B030D-6E8A-4147-A177-3AD203B41FA5}">
                      <a16:colId xmlns:a16="http://schemas.microsoft.com/office/drawing/2014/main" val="20002"/>
                    </a:ext>
                  </a:extLst>
                </a:gridCol>
              </a:tblGrid>
              <a:tr h="261900">
                <a:tc>
                  <a:txBody>
                    <a:bodyPr/>
                    <a:lstStyle/>
                    <a:p>
                      <a:pPr marL="0" marR="0" lvl="0" indent="0" algn="l" rtl="0">
                        <a:lnSpc>
                          <a:spcPct val="100000"/>
                        </a:lnSpc>
                        <a:spcBef>
                          <a:spcPts val="0"/>
                        </a:spcBef>
                        <a:spcAft>
                          <a:spcPts val="0"/>
                        </a:spcAft>
                        <a:buClr>
                          <a:srgbClr val="000000"/>
                        </a:buClr>
                        <a:buSzPts val="1600"/>
                        <a:buFont typeface="Open Sans"/>
                        <a:buNone/>
                      </a:pPr>
                      <a:r>
                        <a:rPr lang="en-US" sz="1500" dirty="0">
                          <a:latin typeface="Open Sans"/>
                          <a:ea typeface="Open Sans"/>
                          <a:cs typeface="Open Sans"/>
                          <a:sym typeface="Open Sans"/>
                        </a:rPr>
                        <a:t>future continuous</a:t>
                      </a:r>
                      <a:endParaRPr lang="en-US" sz="1500" u="none" strike="noStrike" cap="none" dirty="0">
                        <a:latin typeface="Open Sans"/>
                        <a:ea typeface="Open Sans"/>
                        <a:cs typeface="Open Sans"/>
                        <a:sym typeface="Open Sans"/>
                      </a:endParaRPr>
                    </a:p>
                  </a:txBody>
                  <a:tcPr marL="91450" marR="91450" marT="45725" marB="45725">
                    <a:solidFill>
                      <a:srgbClr val="00A7E3"/>
                    </a:solidFill>
                  </a:tcPr>
                </a:tc>
                <a:tc>
                  <a:txBody>
                    <a:bodyPr/>
                    <a:lstStyle/>
                    <a:p>
                      <a:pPr marL="0" marR="0" lvl="0" indent="0" algn="l" rtl="0">
                        <a:lnSpc>
                          <a:spcPct val="100000"/>
                        </a:lnSpc>
                        <a:spcBef>
                          <a:spcPts val="0"/>
                        </a:spcBef>
                        <a:spcAft>
                          <a:spcPts val="0"/>
                        </a:spcAft>
                        <a:buNone/>
                      </a:pPr>
                      <a:r>
                        <a:rPr lang="en-US" sz="1500" dirty="0">
                          <a:latin typeface="Open Sans"/>
                          <a:ea typeface="Open Sans"/>
                          <a:cs typeface="Open Sans"/>
                          <a:sym typeface="Open Sans"/>
                        </a:rPr>
                        <a:t>future perfect simple</a:t>
                      </a:r>
                      <a:endParaRPr lang="en-US" sz="1500" u="none" strike="noStrike" cap="none" dirty="0">
                        <a:latin typeface="Open Sans"/>
                        <a:ea typeface="Open Sans"/>
                        <a:cs typeface="Open Sans"/>
                        <a:sym typeface="Open Sans"/>
                      </a:endParaRPr>
                    </a:p>
                  </a:txBody>
                  <a:tcPr marL="91450" marR="91450" marT="45725" marB="45725">
                    <a:solidFill>
                      <a:srgbClr val="00A7E3"/>
                    </a:solidFill>
                  </a:tcPr>
                </a:tc>
                <a:tc>
                  <a:txBody>
                    <a:bodyPr/>
                    <a:lstStyle/>
                    <a:p>
                      <a:pPr marL="0" marR="0" lvl="0" indent="0" algn="l" rtl="0">
                        <a:lnSpc>
                          <a:spcPct val="100000"/>
                        </a:lnSpc>
                        <a:spcBef>
                          <a:spcPts val="0"/>
                        </a:spcBef>
                        <a:spcAft>
                          <a:spcPts val="0"/>
                        </a:spcAft>
                        <a:buNone/>
                      </a:pPr>
                      <a:r>
                        <a:rPr lang="en-US" sz="1500" dirty="0">
                          <a:latin typeface="Open Sans"/>
                          <a:ea typeface="Open Sans"/>
                          <a:cs typeface="Open Sans"/>
                          <a:sym typeface="Open Sans"/>
                        </a:rPr>
                        <a:t>future perfect continuous</a:t>
                      </a:r>
                      <a:endParaRPr lang="en-US" sz="1500" u="none" strike="noStrike" cap="none" dirty="0">
                        <a:latin typeface="Open Sans"/>
                        <a:ea typeface="Open Sans"/>
                        <a:cs typeface="Open Sans"/>
                        <a:sym typeface="Open Sans"/>
                      </a:endParaRPr>
                    </a:p>
                  </a:txBody>
                  <a:tcPr marL="91450" marR="91450" marT="45725" marB="45725">
                    <a:solidFill>
                      <a:srgbClr val="00A7E3"/>
                    </a:solidFill>
                  </a:tcPr>
                </a:tc>
                <a:extLst>
                  <a:ext uri="{0D108BD9-81ED-4DB2-BD59-A6C34878D82A}">
                    <a16:rowId xmlns:a16="http://schemas.microsoft.com/office/drawing/2014/main" val="10000"/>
                  </a:ext>
                </a:extLst>
              </a:tr>
              <a:tr h="174075">
                <a:tc rowSpan="4">
                  <a:txBody>
                    <a:bodyPr/>
                    <a:lstStyle/>
                    <a:p>
                      <a:pPr marL="0" marR="0" lvl="0" indent="0" algn="l" rtl="0">
                        <a:lnSpc>
                          <a:spcPct val="100000"/>
                        </a:lnSpc>
                        <a:spcBef>
                          <a:spcPts val="0"/>
                        </a:spcBef>
                        <a:spcAft>
                          <a:spcPts val="0"/>
                        </a:spcAft>
                        <a:buClr>
                          <a:srgbClr val="000000"/>
                        </a:buClr>
                        <a:buSzPts val="1100"/>
                        <a:buFont typeface="Arial"/>
                        <a:buNone/>
                      </a:pPr>
                      <a:r>
                        <a:rPr lang="en-US" sz="1500">
                          <a:solidFill>
                            <a:srgbClr val="C00000"/>
                          </a:solidFill>
                          <a:latin typeface="Open Sans"/>
                          <a:ea typeface="Open Sans"/>
                          <a:cs typeface="Open Sans"/>
                          <a:sym typeface="Open Sans"/>
                        </a:rPr>
                        <a:t>She’ll be getting the baby ready for bed for the next hour.</a:t>
                      </a:r>
                      <a:endParaRPr sz="1500">
                        <a:solidFill>
                          <a:srgbClr val="C00000"/>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1100"/>
                        <a:buFont typeface="Arial"/>
                        <a:buNone/>
                      </a:pPr>
                      <a:endParaRPr sz="1500">
                        <a:solidFill>
                          <a:srgbClr val="C00000"/>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1100"/>
                        <a:buFont typeface="Arial"/>
                        <a:buNone/>
                      </a:pPr>
                      <a:endParaRPr sz="1500">
                        <a:solidFill>
                          <a:srgbClr val="C00000"/>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1100"/>
                        <a:buFont typeface="Arial"/>
                        <a:buNone/>
                      </a:pPr>
                      <a:r>
                        <a:rPr lang="en-US" sz="1500" b="1">
                          <a:latin typeface="Open Sans"/>
                          <a:ea typeface="Open Sans"/>
                          <a:cs typeface="Open Sans"/>
                          <a:sym typeface="Open Sans"/>
                        </a:rPr>
                        <a:t>Subject + will + ……. + verb -ing</a:t>
                      </a:r>
                      <a:endParaRPr sz="1500" b="1">
                        <a:latin typeface="Open Sans"/>
                        <a:ea typeface="Open Sans"/>
                        <a:cs typeface="Open Sans"/>
                        <a:sym typeface="Open Sans"/>
                      </a:endParaRPr>
                    </a:p>
                  </a:txBody>
                  <a:tcPr marL="91450" marR="91450" marT="45725" marB="45725">
                    <a:solidFill>
                      <a:srgbClr val="CBE6F9">
                        <a:alpha val="49800"/>
                      </a:srgbClr>
                    </a:solidFill>
                  </a:tcPr>
                </a:tc>
                <a:tc rowSpan="4">
                  <a:txBody>
                    <a:bodyPr/>
                    <a:lstStyle/>
                    <a:p>
                      <a:pPr marL="0" marR="0" lvl="0" indent="0" algn="l" rtl="0">
                        <a:lnSpc>
                          <a:spcPct val="100000"/>
                        </a:lnSpc>
                        <a:spcBef>
                          <a:spcPts val="0"/>
                        </a:spcBef>
                        <a:spcAft>
                          <a:spcPts val="0"/>
                        </a:spcAft>
                        <a:buNone/>
                      </a:pPr>
                      <a:r>
                        <a:rPr lang="en-US" sz="1500">
                          <a:solidFill>
                            <a:srgbClr val="C00000"/>
                          </a:solidFill>
                          <a:latin typeface="Open Sans"/>
                          <a:ea typeface="Open Sans"/>
                          <a:cs typeface="Open Sans"/>
                          <a:sym typeface="Open Sans"/>
                        </a:rPr>
                        <a:t>(By this time tomorrow) we will have already arrived at the hotel.</a:t>
                      </a:r>
                      <a:endParaRPr sz="1500">
                        <a:solidFill>
                          <a:srgbClr val="C00000"/>
                        </a:solidFill>
                        <a:latin typeface="Open Sans"/>
                        <a:ea typeface="Open Sans"/>
                        <a:cs typeface="Open Sans"/>
                        <a:sym typeface="Open Sans"/>
                      </a:endParaRPr>
                    </a:p>
                    <a:p>
                      <a:pPr marL="0" marR="0" lvl="0" indent="0" algn="l" rtl="0">
                        <a:lnSpc>
                          <a:spcPct val="100000"/>
                        </a:lnSpc>
                        <a:spcBef>
                          <a:spcPts val="0"/>
                        </a:spcBef>
                        <a:spcAft>
                          <a:spcPts val="0"/>
                        </a:spcAft>
                        <a:buNone/>
                      </a:pPr>
                      <a:endParaRPr sz="1500">
                        <a:solidFill>
                          <a:srgbClr val="C00000"/>
                        </a:solidFill>
                        <a:latin typeface="Open Sans"/>
                        <a:ea typeface="Open Sans"/>
                        <a:cs typeface="Open Sans"/>
                        <a:sym typeface="Open Sans"/>
                      </a:endParaRPr>
                    </a:p>
                    <a:p>
                      <a:pPr marL="0" marR="0" lvl="0" indent="0" algn="l" rtl="0">
                        <a:lnSpc>
                          <a:spcPct val="100000"/>
                        </a:lnSpc>
                        <a:spcBef>
                          <a:spcPts val="0"/>
                        </a:spcBef>
                        <a:spcAft>
                          <a:spcPts val="0"/>
                        </a:spcAft>
                        <a:buNone/>
                      </a:pPr>
                      <a:endParaRPr sz="1500">
                        <a:solidFill>
                          <a:srgbClr val="C00000"/>
                        </a:solidFill>
                        <a:latin typeface="Open Sans"/>
                        <a:ea typeface="Open Sans"/>
                        <a:cs typeface="Open Sans"/>
                        <a:sym typeface="Open Sans"/>
                      </a:endParaRPr>
                    </a:p>
                    <a:p>
                      <a:pPr marL="0" marR="0" lvl="0" indent="0" algn="l" rtl="0">
                        <a:lnSpc>
                          <a:spcPct val="100000"/>
                        </a:lnSpc>
                        <a:spcBef>
                          <a:spcPts val="0"/>
                        </a:spcBef>
                        <a:spcAft>
                          <a:spcPts val="0"/>
                        </a:spcAft>
                        <a:buNone/>
                      </a:pPr>
                      <a:r>
                        <a:rPr lang="en-US" sz="1500" b="1">
                          <a:latin typeface="Open Sans"/>
                          <a:ea typeface="Open Sans"/>
                          <a:cs typeface="Open Sans"/>
                          <a:sym typeface="Open Sans"/>
                        </a:rPr>
                        <a:t>Subject +  .……  +  ……. + past participle</a:t>
                      </a:r>
                      <a:endParaRPr sz="1500" b="1">
                        <a:latin typeface="Open Sans"/>
                        <a:ea typeface="Open Sans"/>
                        <a:cs typeface="Open Sans"/>
                        <a:sym typeface="Open Sans"/>
                      </a:endParaRPr>
                    </a:p>
                  </a:txBody>
                  <a:tcPr marL="91450" marR="91450" marT="45725" marB="45725">
                    <a:solidFill>
                      <a:srgbClr val="CBE6F9">
                        <a:alpha val="49800"/>
                      </a:srgbClr>
                    </a:solidFill>
                  </a:tcPr>
                </a:tc>
                <a:tc rowSpan="4">
                  <a:txBody>
                    <a:bodyPr/>
                    <a:lstStyle/>
                    <a:p>
                      <a:pPr marL="0" lvl="0" indent="0">
                        <a:spcBef>
                          <a:spcPts val="0"/>
                        </a:spcBef>
                        <a:spcAft>
                          <a:spcPts val="0"/>
                        </a:spcAft>
                        <a:buNone/>
                      </a:pPr>
                      <a:r>
                        <a:rPr lang="en-US" sz="1500" dirty="0">
                          <a:solidFill>
                            <a:srgbClr val="C00000"/>
                          </a:solidFill>
                          <a:latin typeface="Open Sans"/>
                          <a:ea typeface="Open Sans"/>
                          <a:cs typeface="Open Sans"/>
                          <a:sym typeface="Open Sans"/>
                        </a:rPr>
                        <a:t>(By this time tomorrow) we will have been enjoying the sunshine for two hours.</a:t>
                      </a:r>
                      <a:endParaRPr sz="1500" dirty="0">
                        <a:solidFill>
                          <a:srgbClr val="C00000"/>
                        </a:solidFill>
                        <a:latin typeface="Open Sans"/>
                        <a:ea typeface="Open Sans"/>
                        <a:cs typeface="Open Sans"/>
                        <a:sym typeface="Open Sans"/>
                      </a:endParaRPr>
                    </a:p>
                    <a:p>
                      <a:pPr marL="0" lvl="0" indent="0">
                        <a:spcBef>
                          <a:spcPts val="0"/>
                        </a:spcBef>
                        <a:spcAft>
                          <a:spcPts val="0"/>
                        </a:spcAft>
                        <a:buNone/>
                      </a:pPr>
                      <a:endParaRPr sz="1500" dirty="0">
                        <a:solidFill>
                          <a:srgbClr val="C00000"/>
                        </a:solidFill>
                        <a:latin typeface="Open Sans"/>
                        <a:ea typeface="Open Sans"/>
                        <a:cs typeface="Open Sans"/>
                        <a:sym typeface="Open Sans"/>
                      </a:endParaRPr>
                    </a:p>
                    <a:p>
                      <a:pPr marL="0" lvl="0" indent="0">
                        <a:spcBef>
                          <a:spcPts val="0"/>
                        </a:spcBef>
                        <a:spcAft>
                          <a:spcPts val="0"/>
                        </a:spcAft>
                        <a:buNone/>
                      </a:pPr>
                      <a:endParaRPr sz="1500" b="1" dirty="0">
                        <a:latin typeface="Open Sans"/>
                        <a:ea typeface="Open Sans"/>
                        <a:cs typeface="Open Sans"/>
                        <a:sym typeface="Open Sans"/>
                      </a:endParaRPr>
                    </a:p>
                    <a:p>
                      <a:pPr marL="0" lvl="0" indent="0" rtl="0">
                        <a:spcBef>
                          <a:spcPts val="0"/>
                        </a:spcBef>
                        <a:spcAft>
                          <a:spcPts val="0"/>
                        </a:spcAft>
                        <a:buNone/>
                      </a:pPr>
                      <a:r>
                        <a:rPr lang="en-US" sz="1500" b="1" dirty="0">
                          <a:latin typeface="Open Sans"/>
                          <a:ea typeface="Open Sans"/>
                          <a:cs typeface="Open Sans"/>
                          <a:sym typeface="Open Sans"/>
                        </a:rPr>
                        <a:t>Subject + will + have + …….. + verb -</a:t>
                      </a:r>
                      <a:r>
                        <a:rPr lang="en-US" sz="1500" b="1" dirty="0" err="1">
                          <a:latin typeface="Open Sans"/>
                          <a:ea typeface="Open Sans"/>
                          <a:cs typeface="Open Sans"/>
                          <a:sym typeface="Open Sans"/>
                        </a:rPr>
                        <a:t>ing</a:t>
                      </a:r>
                      <a:endParaRPr sz="1500" b="1" dirty="0">
                        <a:latin typeface="Open Sans"/>
                        <a:ea typeface="Open Sans"/>
                        <a:cs typeface="Open Sans"/>
                        <a:sym typeface="Open Sans"/>
                      </a:endParaRPr>
                    </a:p>
                  </a:txBody>
                  <a:tcPr marL="91450" marR="91450" marT="45725" marB="45725">
                    <a:solidFill>
                      <a:srgbClr val="CBE6F9">
                        <a:alpha val="49800"/>
                      </a:srgbClr>
                    </a:solidFill>
                  </a:tcPr>
                </a:tc>
                <a:extLst>
                  <a:ext uri="{0D108BD9-81ED-4DB2-BD59-A6C34878D82A}">
                    <a16:rowId xmlns:a16="http://schemas.microsoft.com/office/drawing/2014/main" val="10001"/>
                  </a:ext>
                </a:extLst>
              </a:tr>
              <a:tr h="174075">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2"/>
                  </a:ext>
                </a:extLst>
              </a:tr>
              <a:tr h="174075">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3"/>
                  </a:ext>
                </a:extLst>
              </a:tr>
              <a:tr h="239000">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4"/>
                  </a:ext>
                </a:extLst>
              </a:tr>
            </a:tbl>
          </a:graphicData>
        </a:graphic>
      </p:graphicFrame>
      <p:sp>
        <p:nvSpPr>
          <p:cNvPr id="204" name="Shape 204"/>
          <p:cNvSpPr/>
          <p:nvPr/>
        </p:nvSpPr>
        <p:spPr>
          <a:xfrm>
            <a:off x="7480577" y="4681025"/>
            <a:ext cx="2905500" cy="1334400"/>
          </a:xfrm>
          <a:prstGeom prst="wedgeRoundRectCallout">
            <a:avLst>
              <a:gd name="adj1" fmla="val 50196"/>
              <a:gd name="adj2" fmla="val -102"/>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endParaRPr sz="1600" b="0" i="0" u="none" strike="noStrike" cap="none">
              <a:solidFill>
                <a:schemeClr val="lt1"/>
              </a:solidFill>
              <a:latin typeface="Open Sans"/>
              <a:ea typeface="Open Sans"/>
              <a:cs typeface="Open Sans"/>
              <a:sym typeface="Open Sans"/>
            </a:endParaRPr>
          </a:p>
        </p:txBody>
      </p:sp>
      <p:sp>
        <p:nvSpPr>
          <p:cNvPr id="205" name="Shape 205"/>
          <p:cNvSpPr txBox="1"/>
          <p:nvPr/>
        </p:nvSpPr>
        <p:spPr>
          <a:xfrm>
            <a:off x="7814350" y="4972700"/>
            <a:ext cx="906600" cy="338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1B4686"/>
              </a:buClr>
              <a:buSzPts val="1600"/>
              <a:buFont typeface="Open Sans"/>
              <a:buNone/>
            </a:pPr>
            <a:r>
              <a:rPr lang="en-US" sz="1500" b="1" i="0" u="none" strike="noStrike" cap="none">
                <a:latin typeface="Open Sans"/>
                <a:ea typeface="Open Sans"/>
                <a:cs typeface="Open Sans"/>
                <a:sym typeface="Open Sans"/>
              </a:rPr>
              <a:t>been</a:t>
            </a:r>
            <a:endParaRPr sz="1500" b="1" i="0" u="none" strike="noStrike" cap="none">
              <a:latin typeface="Open Sans"/>
              <a:ea typeface="Open Sans"/>
              <a:cs typeface="Open Sans"/>
              <a:sym typeface="Open Sans"/>
            </a:endParaRPr>
          </a:p>
        </p:txBody>
      </p:sp>
      <p:sp>
        <p:nvSpPr>
          <p:cNvPr id="206" name="Shape 206"/>
          <p:cNvSpPr txBox="1"/>
          <p:nvPr/>
        </p:nvSpPr>
        <p:spPr>
          <a:xfrm>
            <a:off x="9306171" y="4903425"/>
            <a:ext cx="717300" cy="338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1B4686"/>
              </a:buClr>
              <a:buSzPts val="1600"/>
              <a:buFont typeface="Open Sans"/>
              <a:buNone/>
            </a:pPr>
            <a:r>
              <a:rPr lang="en-US" sz="1600" b="1" i="0" u="none" strike="noStrike" cap="none">
                <a:latin typeface="Open Sans"/>
                <a:ea typeface="Open Sans"/>
                <a:cs typeface="Open Sans"/>
                <a:sym typeface="Open Sans"/>
              </a:rPr>
              <a:t>will</a:t>
            </a:r>
            <a:endParaRPr sz="1600" b="1" i="0" u="none" strike="noStrike" cap="none">
              <a:latin typeface="Open Sans"/>
              <a:ea typeface="Open Sans"/>
              <a:cs typeface="Open Sans"/>
              <a:sym typeface="Open Sans"/>
            </a:endParaRPr>
          </a:p>
        </p:txBody>
      </p:sp>
      <p:sp>
        <p:nvSpPr>
          <p:cNvPr id="207" name="Shape 207"/>
          <p:cNvSpPr txBox="1"/>
          <p:nvPr/>
        </p:nvSpPr>
        <p:spPr>
          <a:xfrm>
            <a:off x="8997225" y="5441900"/>
            <a:ext cx="906600" cy="338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1B4686"/>
              </a:buClr>
              <a:buSzPts val="1600"/>
              <a:buFont typeface="Open Sans"/>
              <a:buNone/>
            </a:pPr>
            <a:r>
              <a:rPr lang="en-US" sz="1600" b="1" i="0" u="none" strike="noStrike" cap="none">
                <a:latin typeface="Open Sans"/>
                <a:ea typeface="Open Sans"/>
                <a:cs typeface="Open Sans"/>
                <a:sym typeface="Open Sans"/>
              </a:rPr>
              <a:t>have</a:t>
            </a:r>
            <a:endParaRPr sz="1600" b="1" i="0" u="none" strike="noStrike" cap="none">
              <a:latin typeface="Open Sans"/>
              <a:ea typeface="Open Sans"/>
              <a:cs typeface="Open Sans"/>
              <a:sym typeface="Open Sans"/>
            </a:endParaRPr>
          </a:p>
        </p:txBody>
      </p:sp>
      <p:sp>
        <p:nvSpPr>
          <p:cNvPr id="208" name="Shape 208"/>
          <p:cNvSpPr txBox="1"/>
          <p:nvPr/>
        </p:nvSpPr>
        <p:spPr>
          <a:xfrm>
            <a:off x="8189425" y="5506800"/>
            <a:ext cx="618000" cy="3651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1B4686"/>
              </a:buClr>
              <a:buSzPts val="1600"/>
              <a:buFont typeface="Open Sans"/>
              <a:buNone/>
            </a:pPr>
            <a:r>
              <a:rPr lang="en-US" sz="1600" b="1" i="0" u="none" strike="noStrike" cap="none">
                <a:latin typeface="Open Sans"/>
                <a:ea typeface="Open Sans"/>
                <a:cs typeface="Open Sans"/>
                <a:sym typeface="Open Sans"/>
              </a:rPr>
              <a:t>be</a:t>
            </a:r>
            <a:endParaRPr sz="1600" b="1" i="0" u="none" strike="noStrike" cap="none">
              <a:latin typeface="Open Sans"/>
              <a:ea typeface="Open Sans"/>
              <a:cs typeface="Open Sans"/>
              <a:sym typeface="Open Sans"/>
            </a:endParaRPr>
          </a:p>
        </p:txBody>
      </p:sp>
      <p:sp>
        <p:nvSpPr>
          <p:cNvPr id="12" name="Google Shape;65;p15">
            <a:extLst>
              <a:ext uri="{FF2B5EF4-FFF2-40B4-BE49-F238E27FC236}">
                <a16:creationId xmlns:a16="http://schemas.microsoft.com/office/drawing/2014/main" id="{C01ABD6B-11D3-4EA5-89DA-05E87FE09673}"/>
              </a:ext>
            </a:extLst>
          </p:cNvPr>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1"/>
                                        </p:tgtEl>
                                        <p:attrNameLst>
                                          <p:attrName>style.visibility</p:attrName>
                                        </p:attrNameLst>
                                      </p:cBhvr>
                                      <p:to>
                                        <p:strVal val="visible"/>
                                      </p:to>
                                    </p:set>
                                    <p:animEffect transition="in" filter="fade">
                                      <p:cBhvr>
                                        <p:cTn id="7" dur="500"/>
                                        <p:tgtEl>
                                          <p:spTgt spid="201"/>
                                        </p:tgtEl>
                                      </p:cBhvr>
                                    </p:animEffect>
                                  </p:childTnLst>
                                </p:cTn>
                              </p:par>
                              <p:par>
                                <p:cTn id="8" presetID="10" presetClass="entr" presetSubtype="0" fill="hold" nodeType="withEffect">
                                  <p:stCondLst>
                                    <p:cond delay="0"/>
                                  </p:stCondLst>
                                  <p:childTnLst>
                                    <p:set>
                                      <p:cBhvr>
                                        <p:cTn id="9" dur="1" fill="hold">
                                          <p:stCondLst>
                                            <p:cond delay="0"/>
                                          </p:stCondLst>
                                        </p:cTn>
                                        <p:tgtEl>
                                          <p:spTgt spid="202"/>
                                        </p:tgtEl>
                                        <p:attrNameLst>
                                          <p:attrName>style.visibility</p:attrName>
                                        </p:attrNameLst>
                                      </p:cBhvr>
                                      <p:to>
                                        <p:strVal val="visible"/>
                                      </p:to>
                                    </p:set>
                                    <p:animEffect transition="in" filter="fade">
                                      <p:cBhvr>
                                        <p:cTn id="10" dur="500"/>
                                        <p:tgtEl>
                                          <p:spTgt spid="202"/>
                                        </p:tgtEl>
                                      </p:cBhvr>
                                    </p:animEffect>
                                  </p:childTnLst>
                                </p:cTn>
                              </p:par>
                              <p:par>
                                <p:cTn id="11" presetID="10" presetClass="entr" presetSubtype="0" fill="hold" nodeType="withEffect">
                                  <p:stCondLst>
                                    <p:cond delay="0"/>
                                  </p:stCondLst>
                                  <p:childTnLst>
                                    <p:set>
                                      <p:cBhvr>
                                        <p:cTn id="12" dur="1" fill="hold">
                                          <p:stCondLst>
                                            <p:cond delay="0"/>
                                          </p:stCondLst>
                                        </p:cTn>
                                        <p:tgtEl>
                                          <p:spTgt spid="204"/>
                                        </p:tgtEl>
                                        <p:attrNameLst>
                                          <p:attrName>style.visibility</p:attrName>
                                        </p:attrNameLst>
                                      </p:cBhvr>
                                      <p:to>
                                        <p:strVal val="visible"/>
                                      </p:to>
                                    </p:set>
                                    <p:animEffect transition="in" filter="fade">
                                      <p:cBhvr>
                                        <p:cTn id="13" dur="1000"/>
                                        <p:tgtEl>
                                          <p:spTgt spid="204"/>
                                        </p:tgtEl>
                                      </p:cBhvr>
                                    </p:animEffect>
                                  </p:childTnLst>
                                </p:cTn>
                              </p:par>
                              <p:par>
                                <p:cTn id="14" presetID="10" presetClass="entr" presetSubtype="0" fill="hold" nodeType="withEffect">
                                  <p:stCondLst>
                                    <p:cond delay="0"/>
                                  </p:stCondLst>
                                  <p:childTnLst>
                                    <p:set>
                                      <p:cBhvr>
                                        <p:cTn id="15" dur="1" fill="hold">
                                          <p:stCondLst>
                                            <p:cond delay="0"/>
                                          </p:stCondLst>
                                        </p:cTn>
                                        <p:tgtEl>
                                          <p:spTgt spid="205"/>
                                        </p:tgtEl>
                                        <p:attrNameLst>
                                          <p:attrName>style.visibility</p:attrName>
                                        </p:attrNameLst>
                                      </p:cBhvr>
                                      <p:to>
                                        <p:strVal val="visible"/>
                                      </p:to>
                                    </p:set>
                                    <p:animEffect transition="in" filter="fade">
                                      <p:cBhvr>
                                        <p:cTn id="16" dur="500"/>
                                        <p:tgtEl>
                                          <p:spTgt spid="205"/>
                                        </p:tgtEl>
                                      </p:cBhvr>
                                    </p:animEffect>
                                  </p:childTnLst>
                                </p:cTn>
                              </p:par>
                              <p:par>
                                <p:cTn id="17" presetID="10" presetClass="entr" presetSubtype="0" fill="hold" nodeType="withEffect">
                                  <p:stCondLst>
                                    <p:cond delay="0"/>
                                  </p:stCondLst>
                                  <p:childTnLst>
                                    <p:set>
                                      <p:cBhvr>
                                        <p:cTn id="18" dur="1" fill="hold">
                                          <p:stCondLst>
                                            <p:cond delay="0"/>
                                          </p:stCondLst>
                                        </p:cTn>
                                        <p:tgtEl>
                                          <p:spTgt spid="207"/>
                                        </p:tgtEl>
                                        <p:attrNameLst>
                                          <p:attrName>style.visibility</p:attrName>
                                        </p:attrNameLst>
                                      </p:cBhvr>
                                      <p:to>
                                        <p:strVal val="visible"/>
                                      </p:to>
                                    </p:set>
                                    <p:animEffect transition="in" filter="fade">
                                      <p:cBhvr>
                                        <p:cTn id="19" dur="500"/>
                                        <p:tgtEl>
                                          <p:spTgt spid="207"/>
                                        </p:tgtEl>
                                      </p:cBhvr>
                                    </p:animEffect>
                                  </p:childTnLst>
                                </p:cTn>
                              </p:par>
                              <p:par>
                                <p:cTn id="20" presetID="10" presetClass="entr" presetSubtype="0" fill="hold" nodeType="withEffect">
                                  <p:stCondLst>
                                    <p:cond delay="0"/>
                                  </p:stCondLst>
                                  <p:childTnLst>
                                    <p:set>
                                      <p:cBhvr>
                                        <p:cTn id="21" dur="1" fill="hold">
                                          <p:stCondLst>
                                            <p:cond delay="0"/>
                                          </p:stCondLst>
                                        </p:cTn>
                                        <p:tgtEl>
                                          <p:spTgt spid="208"/>
                                        </p:tgtEl>
                                        <p:attrNameLst>
                                          <p:attrName>style.visibility</p:attrName>
                                        </p:attrNameLst>
                                      </p:cBhvr>
                                      <p:to>
                                        <p:strVal val="visible"/>
                                      </p:to>
                                    </p:set>
                                    <p:animEffect transition="in" filter="fade">
                                      <p:cBhvr>
                                        <p:cTn id="22" dur="500"/>
                                        <p:tgtEl>
                                          <p:spTgt spid="208"/>
                                        </p:tgtEl>
                                      </p:cBhvr>
                                    </p:animEffect>
                                  </p:childTnLst>
                                </p:cTn>
                              </p:par>
                              <p:par>
                                <p:cTn id="23" presetID="10" presetClass="entr" presetSubtype="0" fill="hold" nodeType="withEffect">
                                  <p:stCondLst>
                                    <p:cond delay="0"/>
                                  </p:stCondLst>
                                  <p:childTnLst>
                                    <p:set>
                                      <p:cBhvr>
                                        <p:cTn id="24" dur="1" fill="hold">
                                          <p:stCondLst>
                                            <p:cond delay="0"/>
                                          </p:stCondLst>
                                        </p:cTn>
                                        <p:tgtEl>
                                          <p:spTgt spid="206"/>
                                        </p:tgtEl>
                                        <p:attrNameLst>
                                          <p:attrName>style.visibility</p:attrName>
                                        </p:attrNameLst>
                                      </p:cBhvr>
                                      <p:to>
                                        <p:strVal val="visible"/>
                                      </p:to>
                                    </p:set>
                                    <p:animEffect transition="in" filter="fade">
                                      <p:cBhvr>
                                        <p:cTn id="25" dur="500"/>
                                        <p:tgtEl>
                                          <p:spTgt spid="2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CBE6F9"/>
        </a:solidFill>
        <a:effectLst/>
      </p:bgPr>
    </p:bg>
    <p:spTree>
      <p:nvGrpSpPr>
        <p:cNvPr id="1" name="Shape 212"/>
        <p:cNvGrpSpPr/>
        <p:nvPr/>
      </p:nvGrpSpPr>
      <p:grpSpPr>
        <a:xfrm>
          <a:off x="0" y="0"/>
          <a:ext cx="0" cy="0"/>
          <a:chOff x="0" y="0"/>
          <a:chExt cx="0" cy="0"/>
        </a:xfrm>
      </p:grpSpPr>
      <p:sp>
        <p:nvSpPr>
          <p:cNvPr id="213" name="Shape 213"/>
          <p:cNvSpPr txBox="1">
            <a:spLocks noGrp="1"/>
          </p:cNvSpPr>
          <p:nvPr>
            <p:ph type="title" idx="4294967295"/>
          </p:nvPr>
        </p:nvSpPr>
        <p:spPr>
          <a:xfrm>
            <a:off x="450601" y="202092"/>
            <a:ext cx="11294700" cy="13119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100"/>
              <a:buFont typeface="Rokkitt"/>
              <a:buNone/>
            </a:pPr>
            <a:r>
              <a:rPr lang="en-US" sz="4400" b="1" i="0" u="none" strike="noStrike" cap="none">
                <a:solidFill>
                  <a:srgbClr val="1C4587"/>
                </a:solidFill>
                <a:latin typeface="Open Sans"/>
                <a:ea typeface="Open Sans"/>
                <a:cs typeface="Open Sans"/>
                <a:sym typeface="Open Sans"/>
              </a:rPr>
              <a:t>Form: How do we make these structures?</a:t>
            </a:r>
            <a:endParaRPr sz="4400" b="0" i="0" u="none" strike="noStrike" cap="none">
              <a:solidFill>
                <a:srgbClr val="1C4587"/>
              </a:solidFill>
              <a:latin typeface="Open Sans"/>
              <a:ea typeface="Open Sans"/>
              <a:cs typeface="Open Sans"/>
              <a:sym typeface="Open Sans"/>
            </a:endParaRPr>
          </a:p>
        </p:txBody>
      </p:sp>
      <p:pic>
        <p:nvPicPr>
          <p:cNvPr id="215" name="Shape 215"/>
          <p:cNvPicPr preferRelativeResize="0"/>
          <p:nvPr/>
        </p:nvPicPr>
        <p:blipFill rotWithShape="1">
          <a:blip r:embed="rId3">
            <a:alphaModFix/>
          </a:blip>
          <a:srcRect/>
          <a:stretch/>
        </p:blipFill>
        <p:spPr>
          <a:xfrm>
            <a:off x="5430691" y="4043380"/>
            <a:ext cx="1334507" cy="1334507"/>
          </a:xfrm>
          <a:prstGeom prst="rect">
            <a:avLst/>
          </a:prstGeom>
          <a:noFill/>
          <a:ln>
            <a:noFill/>
          </a:ln>
        </p:spPr>
      </p:pic>
      <p:sp>
        <p:nvSpPr>
          <p:cNvPr id="216" name="Shape 216"/>
          <p:cNvSpPr/>
          <p:nvPr/>
        </p:nvSpPr>
        <p:spPr>
          <a:xfrm>
            <a:off x="891475" y="4392550"/>
            <a:ext cx="2662500" cy="1103100"/>
          </a:xfrm>
          <a:prstGeom prst="wedgeRoundRectCallout">
            <a:avLst>
              <a:gd name="adj1" fmla="val 117443"/>
              <a:gd name="adj2" fmla="val -15932"/>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sz="1600">
                <a:solidFill>
                  <a:schemeClr val="lt1"/>
                </a:solidFill>
                <a:latin typeface="Open Sans"/>
                <a:ea typeface="Open Sans"/>
                <a:cs typeface="Open Sans"/>
                <a:sym typeface="Open Sans"/>
              </a:rPr>
              <a:t>To make the negative, we change </a:t>
            </a:r>
            <a:r>
              <a:rPr lang="en-US" sz="1600" i="1">
                <a:solidFill>
                  <a:schemeClr val="lt1"/>
                </a:solidFill>
                <a:latin typeface="Open Sans"/>
                <a:ea typeface="Open Sans"/>
                <a:cs typeface="Open Sans"/>
                <a:sym typeface="Open Sans"/>
              </a:rPr>
              <a:t>will </a:t>
            </a:r>
            <a:r>
              <a:rPr lang="en-US" sz="1600">
                <a:solidFill>
                  <a:schemeClr val="lt1"/>
                </a:solidFill>
                <a:latin typeface="Open Sans"/>
                <a:ea typeface="Open Sans"/>
                <a:cs typeface="Open Sans"/>
                <a:sym typeface="Open Sans"/>
              </a:rPr>
              <a:t>to </a:t>
            </a:r>
            <a:r>
              <a:rPr lang="en-US" sz="1600" i="1">
                <a:solidFill>
                  <a:schemeClr val="lt1"/>
                </a:solidFill>
                <a:latin typeface="Open Sans"/>
                <a:ea typeface="Open Sans"/>
                <a:cs typeface="Open Sans"/>
                <a:sym typeface="Open Sans"/>
              </a:rPr>
              <a:t>won’t</a:t>
            </a:r>
            <a:r>
              <a:rPr lang="en-US" sz="1600">
                <a:solidFill>
                  <a:schemeClr val="lt1"/>
                </a:solidFill>
                <a:latin typeface="Open Sans"/>
                <a:ea typeface="Open Sans"/>
                <a:cs typeface="Open Sans"/>
                <a:sym typeface="Open Sans"/>
              </a:rPr>
              <a:t>.</a:t>
            </a:r>
            <a:endParaRPr sz="1600" b="0" u="none" strike="noStrike" cap="none">
              <a:solidFill>
                <a:schemeClr val="lt1"/>
              </a:solidFill>
              <a:latin typeface="Open Sans"/>
              <a:ea typeface="Open Sans"/>
              <a:cs typeface="Open Sans"/>
              <a:sym typeface="Open Sans"/>
            </a:endParaRPr>
          </a:p>
        </p:txBody>
      </p:sp>
      <p:graphicFrame>
        <p:nvGraphicFramePr>
          <p:cNvPr id="217" name="Shape 217"/>
          <p:cNvGraphicFramePr/>
          <p:nvPr>
            <p:extLst>
              <p:ext uri="{D42A27DB-BD31-4B8C-83A1-F6EECF244321}">
                <p14:modId xmlns:p14="http://schemas.microsoft.com/office/powerpoint/2010/main" val="928836650"/>
              </p:ext>
            </p:extLst>
          </p:nvPr>
        </p:nvGraphicFramePr>
        <p:xfrm>
          <a:off x="254875" y="2376141"/>
          <a:ext cx="11682225" cy="1554500"/>
        </p:xfrm>
        <a:graphic>
          <a:graphicData uri="http://schemas.openxmlformats.org/drawingml/2006/table">
            <a:tbl>
              <a:tblPr firstRow="1" bandRow="1">
                <a:noFill/>
                <a:tableStyleId>{4FA257D7-84B4-4334-9D7E-140B82B21A2D}</a:tableStyleId>
              </a:tblPr>
              <a:tblGrid>
                <a:gridCol w="3778675">
                  <a:extLst>
                    <a:ext uri="{9D8B030D-6E8A-4147-A177-3AD203B41FA5}">
                      <a16:colId xmlns:a16="http://schemas.microsoft.com/office/drawing/2014/main" val="20000"/>
                    </a:ext>
                  </a:extLst>
                </a:gridCol>
                <a:gridCol w="3902325">
                  <a:extLst>
                    <a:ext uri="{9D8B030D-6E8A-4147-A177-3AD203B41FA5}">
                      <a16:colId xmlns:a16="http://schemas.microsoft.com/office/drawing/2014/main" val="20001"/>
                    </a:ext>
                  </a:extLst>
                </a:gridCol>
                <a:gridCol w="4001225">
                  <a:extLst>
                    <a:ext uri="{9D8B030D-6E8A-4147-A177-3AD203B41FA5}">
                      <a16:colId xmlns:a16="http://schemas.microsoft.com/office/drawing/2014/main" val="20002"/>
                    </a:ext>
                  </a:extLst>
                </a:gridCol>
              </a:tblGrid>
              <a:tr h="261900">
                <a:tc>
                  <a:txBody>
                    <a:bodyPr/>
                    <a:lstStyle/>
                    <a:p>
                      <a:pPr marL="0" marR="0" lvl="0" indent="0" algn="l" rtl="0">
                        <a:lnSpc>
                          <a:spcPct val="100000"/>
                        </a:lnSpc>
                        <a:spcBef>
                          <a:spcPts val="0"/>
                        </a:spcBef>
                        <a:spcAft>
                          <a:spcPts val="0"/>
                        </a:spcAft>
                        <a:buClr>
                          <a:srgbClr val="000000"/>
                        </a:buClr>
                        <a:buSzPts val="1600"/>
                        <a:buFont typeface="Open Sans"/>
                        <a:buNone/>
                      </a:pPr>
                      <a:r>
                        <a:rPr lang="en-US" sz="1500" dirty="0">
                          <a:latin typeface="Open Sans"/>
                          <a:ea typeface="Open Sans"/>
                          <a:cs typeface="Open Sans"/>
                          <a:sym typeface="Open Sans"/>
                        </a:rPr>
                        <a:t>future continuous</a:t>
                      </a:r>
                      <a:endParaRPr lang="en-US" sz="1500" u="none" strike="noStrike" cap="none" dirty="0">
                        <a:latin typeface="Open Sans"/>
                        <a:ea typeface="Open Sans"/>
                        <a:cs typeface="Open Sans"/>
                        <a:sym typeface="Open Sans"/>
                      </a:endParaRPr>
                    </a:p>
                  </a:txBody>
                  <a:tcPr marL="91450" marR="91450" marT="45725" marB="45725">
                    <a:solidFill>
                      <a:srgbClr val="00A7E3"/>
                    </a:solidFill>
                  </a:tcPr>
                </a:tc>
                <a:tc>
                  <a:txBody>
                    <a:bodyPr/>
                    <a:lstStyle/>
                    <a:p>
                      <a:pPr marL="0" marR="0" lvl="0" indent="0" algn="l" rtl="0">
                        <a:lnSpc>
                          <a:spcPct val="100000"/>
                        </a:lnSpc>
                        <a:spcBef>
                          <a:spcPts val="0"/>
                        </a:spcBef>
                        <a:spcAft>
                          <a:spcPts val="0"/>
                        </a:spcAft>
                        <a:buNone/>
                      </a:pPr>
                      <a:r>
                        <a:rPr lang="en-US" sz="1500" dirty="0">
                          <a:latin typeface="Open Sans"/>
                          <a:ea typeface="Open Sans"/>
                          <a:cs typeface="Open Sans"/>
                          <a:sym typeface="Open Sans"/>
                        </a:rPr>
                        <a:t>future perfect simple</a:t>
                      </a:r>
                      <a:endParaRPr lang="en-US" sz="1500" u="none" strike="noStrike" cap="none" dirty="0">
                        <a:latin typeface="Open Sans"/>
                        <a:ea typeface="Open Sans"/>
                        <a:cs typeface="Open Sans"/>
                        <a:sym typeface="Open Sans"/>
                      </a:endParaRPr>
                    </a:p>
                  </a:txBody>
                  <a:tcPr marL="91450" marR="91450" marT="45725" marB="45725">
                    <a:solidFill>
                      <a:srgbClr val="00A7E3"/>
                    </a:solidFill>
                  </a:tcPr>
                </a:tc>
                <a:tc>
                  <a:txBody>
                    <a:bodyPr/>
                    <a:lstStyle/>
                    <a:p>
                      <a:pPr marL="0" marR="0" lvl="0" indent="0" algn="l" rtl="0">
                        <a:lnSpc>
                          <a:spcPct val="100000"/>
                        </a:lnSpc>
                        <a:spcBef>
                          <a:spcPts val="0"/>
                        </a:spcBef>
                        <a:spcAft>
                          <a:spcPts val="0"/>
                        </a:spcAft>
                        <a:buNone/>
                      </a:pPr>
                      <a:r>
                        <a:rPr lang="en-US" sz="1500" dirty="0">
                          <a:latin typeface="Open Sans"/>
                          <a:ea typeface="Open Sans"/>
                          <a:cs typeface="Open Sans"/>
                          <a:sym typeface="Open Sans"/>
                        </a:rPr>
                        <a:t>future perfect continuous</a:t>
                      </a:r>
                      <a:endParaRPr lang="en-US" sz="1500" u="none" strike="noStrike" cap="none" dirty="0">
                        <a:latin typeface="Open Sans"/>
                        <a:ea typeface="Open Sans"/>
                        <a:cs typeface="Open Sans"/>
                        <a:sym typeface="Open Sans"/>
                      </a:endParaRPr>
                    </a:p>
                  </a:txBody>
                  <a:tcPr marL="91450" marR="91450" marT="45725" marB="45725">
                    <a:solidFill>
                      <a:srgbClr val="00A7E3"/>
                    </a:solidFill>
                  </a:tcPr>
                </a:tc>
                <a:extLst>
                  <a:ext uri="{0D108BD9-81ED-4DB2-BD59-A6C34878D82A}">
                    <a16:rowId xmlns:a16="http://schemas.microsoft.com/office/drawing/2014/main" val="10000"/>
                  </a:ext>
                </a:extLst>
              </a:tr>
              <a:tr h="174075">
                <a:tc rowSpan="4">
                  <a:txBody>
                    <a:bodyPr/>
                    <a:lstStyle/>
                    <a:p>
                      <a:pPr marL="0" marR="0" lvl="0" indent="0" algn="l" rtl="0">
                        <a:lnSpc>
                          <a:spcPct val="100000"/>
                        </a:lnSpc>
                        <a:spcBef>
                          <a:spcPts val="0"/>
                        </a:spcBef>
                        <a:spcAft>
                          <a:spcPts val="0"/>
                        </a:spcAft>
                        <a:buClr>
                          <a:srgbClr val="000000"/>
                        </a:buClr>
                        <a:buSzPts val="1100"/>
                        <a:buFont typeface="Arial"/>
                        <a:buNone/>
                      </a:pPr>
                      <a:r>
                        <a:rPr lang="en-US" sz="1500">
                          <a:solidFill>
                            <a:srgbClr val="C00000"/>
                          </a:solidFill>
                          <a:latin typeface="Open Sans"/>
                          <a:ea typeface="Open Sans"/>
                          <a:cs typeface="Open Sans"/>
                          <a:sym typeface="Open Sans"/>
                        </a:rPr>
                        <a:t>She’ll be getting the baby ready for bed for the next hour.</a:t>
                      </a:r>
                      <a:endParaRPr sz="1500">
                        <a:solidFill>
                          <a:srgbClr val="C00000"/>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1100"/>
                        <a:buFont typeface="Arial"/>
                        <a:buNone/>
                      </a:pPr>
                      <a:endParaRPr sz="1500">
                        <a:solidFill>
                          <a:srgbClr val="C00000"/>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1100"/>
                        <a:buFont typeface="Arial"/>
                        <a:buNone/>
                      </a:pPr>
                      <a:endParaRPr sz="1500">
                        <a:solidFill>
                          <a:srgbClr val="C00000"/>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1100"/>
                        <a:buFont typeface="Arial"/>
                        <a:buNone/>
                      </a:pPr>
                      <a:r>
                        <a:rPr lang="en-US" sz="1500" b="1">
                          <a:latin typeface="Open Sans"/>
                          <a:ea typeface="Open Sans"/>
                          <a:cs typeface="Open Sans"/>
                          <a:sym typeface="Open Sans"/>
                        </a:rPr>
                        <a:t>Subject + will + .……. + verb -ing</a:t>
                      </a:r>
                      <a:endParaRPr sz="1500" b="1">
                        <a:latin typeface="Open Sans"/>
                        <a:ea typeface="Open Sans"/>
                        <a:cs typeface="Open Sans"/>
                        <a:sym typeface="Open Sans"/>
                      </a:endParaRPr>
                    </a:p>
                  </a:txBody>
                  <a:tcPr marL="91450" marR="91450" marT="45725" marB="45725">
                    <a:solidFill>
                      <a:srgbClr val="CBE6F9">
                        <a:alpha val="49800"/>
                      </a:srgbClr>
                    </a:solidFill>
                  </a:tcPr>
                </a:tc>
                <a:tc rowSpan="4">
                  <a:txBody>
                    <a:bodyPr/>
                    <a:lstStyle/>
                    <a:p>
                      <a:pPr marL="0" marR="0" lvl="0" indent="0" algn="l" rtl="0">
                        <a:lnSpc>
                          <a:spcPct val="100000"/>
                        </a:lnSpc>
                        <a:spcBef>
                          <a:spcPts val="0"/>
                        </a:spcBef>
                        <a:spcAft>
                          <a:spcPts val="0"/>
                        </a:spcAft>
                        <a:buNone/>
                      </a:pPr>
                      <a:r>
                        <a:rPr lang="en-US" sz="1500">
                          <a:solidFill>
                            <a:srgbClr val="C00000"/>
                          </a:solidFill>
                          <a:latin typeface="Open Sans"/>
                          <a:ea typeface="Open Sans"/>
                          <a:cs typeface="Open Sans"/>
                          <a:sym typeface="Open Sans"/>
                        </a:rPr>
                        <a:t>(By this time tomorrow) we will have already arrived at the hotel.</a:t>
                      </a:r>
                      <a:endParaRPr sz="1500">
                        <a:solidFill>
                          <a:srgbClr val="C00000"/>
                        </a:solidFill>
                        <a:latin typeface="Open Sans"/>
                        <a:ea typeface="Open Sans"/>
                        <a:cs typeface="Open Sans"/>
                        <a:sym typeface="Open Sans"/>
                      </a:endParaRPr>
                    </a:p>
                    <a:p>
                      <a:pPr marL="0" marR="0" lvl="0" indent="0" algn="l" rtl="0">
                        <a:lnSpc>
                          <a:spcPct val="100000"/>
                        </a:lnSpc>
                        <a:spcBef>
                          <a:spcPts val="0"/>
                        </a:spcBef>
                        <a:spcAft>
                          <a:spcPts val="0"/>
                        </a:spcAft>
                        <a:buNone/>
                      </a:pPr>
                      <a:endParaRPr sz="1500">
                        <a:solidFill>
                          <a:srgbClr val="C00000"/>
                        </a:solidFill>
                        <a:latin typeface="Open Sans"/>
                        <a:ea typeface="Open Sans"/>
                        <a:cs typeface="Open Sans"/>
                        <a:sym typeface="Open Sans"/>
                      </a:endParaRPr>
                    </a:p>
                    <a:p>
                      <a:pPr marL="0" marR="0" lvl="0" indent="0" algn="l" rtl="0">
                        <a:lnSpc>
                          <a:spcPct val="100000"/>
                        </a:lnSpc>
                        <a:spcBef>
                          <a:spcPts val="0"/>
                        </a:spcBef>
                        <a:spcAft>
                          <a:spcPts val="0"/>
                        </a:spcAft>
                        <a:buNone/>
                      </a:pPr>
                      <a:endParaRPr sz="1500">
                        <a:solidFill>
                          <a:srgbClr val="C00000"/>
                        </a:solidFill>
                        <a:latin typeface="Open Sans"/>
                        <a:ea typeface="Open Sans"/>
                        <a:cs typeface="Open Sans"/>
                        <a:sym typeface="Open Sans"/>
                      </a:endParaRPr>
                    </a:p>
                    <a:p>
                      <a:pPr marL="0" marR="0" lvl="0" indent="0" algn="l" rtl="0">
                        <a:lnSpc>
                          <a:spcPct val="100000"/>
                        </a:lnSpc>
                        <a:spcBef>
                          <a:spcPts val="0"/>
                        </a:spcBef>
                        <a:spcAft>
                          <a:spcPts val="0"/>
                        </a:spcAft>
                        <a:buNone/>
                      </a:pPr>
                      <a:r>
                        <a:rPr lang="en-US" sz="1500" b="1">
                          <a:latin typeface="Open Sans"/>
                          <a:ea typeface="Open Sans"/>
                          <a:cs typeface="Open Sans"/>
                          <a:sym typeface="Open Sans"/>
                        </a:rPr>
                        <a:t>Subject +  .……  +  ……..  + past participle</a:t>
                      </a:r>
                      <a:endParaRPr sz="1500" b="1">
                        <a:latin typeface="Open Sans"/>
                        <a:ea typeface="Open Sans"/>
                        <a:cs typeface="Open Sans"/>
                        <a:sym typeface="Open Sans"/>
                      </a:endParaRPr>
                    </a:p>
                  </a:txBody>
                  <a:tcPr marL="91450" marR="91450" marT="45725" marB="45725">
                    <a:solidFill>
                      <a:srgbClr val="CBE6F9">
                        <a:alpha val="49800"/>
                      </a:srgbClr>
                    </a:solidFill>
                  </a:tcPr>
                </a:tc>
                <a:tc rowSpan="4">
                  <a:txBody>
                    <a:bodyPr/>
                    <a:lstStyle/>
                    <a:p>
                      <a:pPr marL="0" lvl="0" indent="0" rtl="0">
                        <a:spcBef>
                          <a:spcPts val="0"/>
                        </a:spcBef>
                        <a:spcAft>
                          <a:spcPts val="0"/>
                        </a:spcAft>
                        <a:buNone/>
                      </a:pPr>
                      <a:r>
                        <a:rPr lang="en-US" sz="1500" dirty="0">
                          <a:solidFill>
                            <a:srgbClr val="C00000"/>
                          </a:solidFill>
                          <a:latin typeface="Open Sans"/>
                          <a:ea typeface="Open Sans"/>
                          <a:cs typeface="Open Sans"/>
                          <a:sym typeface="Open Sans"/>
                        </a:rPr>
                        <a:t>(By this time tomorrow) we will have been enjoying the sunshine for two hours.</a:t>
                      </a:r>
                      <a:endParaRPr sz="1500" dirty="0">
                        <a:solidFill>
                          <a:srgbClr val="C00000"/>
                        </a:solidFill>
                        <a:latin typeface="Open Sans"/>
                        <a:ea typeface="Open Sans"/>
                        <a:cs typeface="Open Sans"/>
                        <a:sym typeface="Open Sans"/>
                      </a:endParaRPr>
                    </a:p>
                    <a:p>
                      <a:pPr marL="0" lvl="0" indent="0">
                        <a:spcBef>
                          <a:spcPts val="0"/>
                        </a:spcBef>
                        <a:spcAft>
                          <a:spcPts val="0"/>
                        </a:spcAft>
                        <a:buNone/>
                      </a:pPr>
                      <a:endParaRPr sz="1500" dirty="0">
                        <a:solidFill>
                          <a:srgbClr val="C00000"/>
                        </a:solidFill>
                        <a:latin typeface="Open Sans"/>
                        <a:ea typeface="Open Sans"/>
                        <a:cs typeface="Open Sans"/>
                        <a:sym typeface="Open Sans"/>
                      </a:endParaRPr>
                    </a:p>
                    <a:p>
                      <a:pPr marL="0" lvl="0" indent="0" rtl="0">
                        <a:spcBef>
                          <a:spcPts val="0"/>
                        </a:spcBef>
                        <a:spcAft>
                          <a:spcPts val="0"/>
                        </a:spcAft>
                        <a:buNone/>
                      </a:pPr>
                      <a:endParaRPr sz="1500" dirty="0">
                        <a:solidFill>
                          <a:srgbClr val="C00000"/>
                        </a:solidFill>
                        <a:latin typeface="Open Sans"/>
                        <a:ea typeface="Open Sans"/>
                        <a:cs typeface="Open Sans"/>
                        <a:sym typeface="Open Sans"/>
                      </a:endParaRPr>
                    </a:p>
                    <a:p>
                      <a:pPr marL="0" lvl="0" indent="0" rtl="0">
                        <a:spcBef>
                          <a:spcPts val="0"/>
                        </a:spcBef>
                        <a:spcAft>
                          <a:spcPts val="0"/>
                        </a:spcAft>
                        <a:buNone/>
                      </a:pPr>
                      <a:r>
                        <a:rPr lang="en-US" sz="1500" b="1" dirty="0">
                          <a:latin typeface="Open Sans"/>
                          <a:ea typeface="Open Sans"/>
                          <a:cs typeface="Open Sans"/>
                          <a:sym typeface="Open Sans"/>
                        </a:rPr>
                        <a:t>Subject + will + have + .…….. + verb -</a:t>
                      </a:r>
                      <a:r>
                        <a:rPr lang="en-US" sz="1500" b="1" dirty="0" err="1">
                          <a:latin typeface="Open Sans"/>
                          <a:ea typeface="Open Sans"/>
                          <a:cs typeface="Open Sans"/>
                          <a:sym typeface="Open Sans"/>
                        </a:rPr>
                        <a:t>ing</a:t>
                      </a:r>
                      <a:endParaRPr sz="1500" b="1" dirty="0">
                        <a:latin typeface="Open Sans"/>
                        <a:ea typeface="Open Sans"/>
                        <a:cs typeface="Open Sans"/>
                        <a:sym typeface="Open Sans"/>
                      </a:endParaRPr>
                    </a:p>
                  </a:txBody>
                  <a:tcPr marL="91450" marR="91450" marT="45725" marB="45725">
                    <a:solidFill>
                      <a:srgbClr val="CBE6F9">
                        <a:alpha val="49800"/>
                      </a:srgbClr>
                    </a:solidFill>
                  </a:tcPr>
                </a:tc>
                <a:extLst>
                  <a:ext uri="{0D108BD9-81ED-4DB2-BD59-A6C34878D82A}">
                    <a16:rowId xmlns:a16="http://schemas.microsoft.com/office/drawing/2014/main" val="10001"/>
                  </a:ext>
                </a:extLst>
              </a:tr>
              <a:tr h="174075">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2"/>
                  </a:ext>
                </a:extLst>
              </a:tr>
              <a:tr h="174075">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3"/>
                  </a:ext>
                </a:extLst>
              </a:tr>
              <a:tr h="239000">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4"/>
                  </a:ext>
                </a:extLst>
              </a:tr>
            </a:tbl>
          </a:graphicData>
        </a:graphic>
      </p:graphicFrame>
      <p:sp>
        <p:nvSpPr>
          <p:cNvPr id="218" name="Shape 218"/>
          <p:cNvSpPr/>
          <p:nvPr/>
        </p:nvSpPr>
        <p:spPr>
          <a:xfrm>
            <a:off x="8641925" y="4392550"/>
            <a:ext cx="2662500" cy="1079100"/>
          </a:xfrm>
          <a:prstGeom prst="wedgeRoundRectCallout">
            <a:avLst>
              <a:gd name="adj1" fmla="val -114832"/>
              <a:gd name="adj2" fmla="val -15187"/>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sz="1600">
                <a:solidFill>
                  <a:schemeClr val="lt1"/>
                </a:solidFill>
                <a:latin typeface="Open Sans"/>
                <a:ea typeface="Open Sans"/>
                <a:cs typeface="Open Sans"/>
                <a:sym typeface="Open Sans"/>
              </a:rPr>
              <a:t>In connected speech, </a:t>
            </a:r>
            <a:r>
              <a:rPr lang="en-US" sz="1600" i="1">
                <a:solidFill>
                  <a:schemeClr val="lt1"/>
                </a:solidFill>
                <a:latin typeface="Open Sans"/>
                <a:ea typeface="Open Sans"/>
                <a:cs typeface="Open Sans"/>
                <a:sym typeface="Open Sans"/>
              </a:rPr>
              <a:t>have </a:t>
            </a:r>
            <a:r>
              <a:rPr lang="en-US" sz="1600">
                <a:solidFill>
                  <a:schemeClr val="lt1"/>
                </a:solidFill>
                <a:latin typeface="Open Sans"/>
                <a:ea typeface="Open Sans"/>
                <a:cs typeface="Open Sans"/>
                <a:sym typeface="Open Sans"/>
              </a:rPr>
              <a:t>is pronounced /əv/.</a:t>
            </a:r>
            <a:endParaRPr sz="1600">
              <a:solidFill>
                <a:schemeClr val="lt1"/>
              </a:solidFill>
              <a:latin typeface="Open Sans"/>
              <a:ea typeface="Open Sans"/>
              <a:cs typeface="Open Sans"/>
              <a:sym typeface="Open Sans"/>
            </a:endParaRPr>
          </a:p>
        </p:txBody>
      </p:sp>
      <p:sp>
        <p:nvSpPr>
          <p:cNvPr id="219" name="Shape 219"/>
          <p:cNvSpPr txBox="1"/>
          <p:nvPr/>
        </p:nvSpPr>
        <p:spPr>
          <a:xfrm>
            <a:off x="10063650" y="3559575"/>
            <a:ext cx="906600" cy="3081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1B4686"/>
              </a:buClr>
              <a:buSzPts val="1600"/>
              <a:buFont typeface="Open Sans"/>
              <a:buNone/>
            </a:pPr>
            <a:r>
              <a:rPr lang="en-US" sz="1500" b="1" i="0" u="none" strike="noStrike" cap="none">
                <a:latin typeface="Open Sans"/>
                <a:ea typeface="Open Sans"/>
                <a:cs typeface="Open Sans"/>
                <a:sym typeface="Open Sans"/>
              </a:rPr>
              <a:t>been</a:t>
            </a:r>
            <a:endParaRPr sz="1500" b="1" i="0" u="none" strike="noStrike" cap="none">
              <a:latin typeface="Open Sans"/>
              <a:ea typeface="Open Sans"/>
              <a:cs typeface="Open Sans"/>
              <a:sym typeface="Open Sans"/>
            </a:endParaRPr>
          </a:p>
        </p:txBody>
      </p:sp>
      <p:sp>
        <p:nvSpPr>
          <p:cNvPr id="220" name="Shape 220"/>
          <p:cNvSpPr txBox="1"/>
          <p:nvPr/>
        </p:nvSpPr>
        <p:spPr>
          <a:xfrm>
            <a:off x="5003446" y="3544400"/>
            <a:ext cx="717300" cy="338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1B4686"/>
              </a:buClr>
              <a:buSzPts val="1600"/>
              <a:buFont typeface="Open Sans"/>
              <a:buNone/>
            </a:pPr>
            <a:r>
              <a:rPr lang="en-US" sz="1600" b="1" i="0" u="none" strike="noStrike" cap="none">
                <a:latin typeface="Open Sans"/>
                <a:ea typeface="Open Sans"/>
                <a:cs typeface="Open Sans"/>
                <a:sym typeface="Open Sans"/>
              </a:rPr>
              <a:t>will</a:t>
            </a:r>
            <a:endParaRPr sz="1600" b="1" i="0" u="none" strike="noStrike" cap="none">
              <a:latin typeface="Open Sans"/>
              <a:ea typeface="Open Sans"/>
              <a:cs typeface="Open Sans"/>
              <a:sym typeface="Open Sans"/>
            </a:endParaRPr>
          </a:p>
        </p:txBody>
      </p:sp>
      <p:sp>
        <p:nvSpPr>
          <p:cNvPr id="221" name="Shape 221"/>
          <p:cNvSpPr txBox="1"/>
          <p:nvPr/>
        </p:nvSpPr>
        <p:spPr>
          <a:xfrm>
            <a:off x="5644650" y="3544400"/>
            <a:ext cx="906600" cy="338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1B4686"/>
              </a:buClr>
              <a:buSzPts val="1600"/>
              <a:buFont typeface="Open Sans"/>
              <a:buNone/>
            </a:pPr>
            <a:r>
              <a:rPr lang="en-US" sz="1600" b="1" i="0" u="none" strike="noStrike" cap="none">
                <a:latin typeface="Open Sans"/>
                <a:ea typeface="Open Sans"/>
                <a:cs typeface="Open Sans"/>
                <a:sym typeface="Open Sans"/>
              </a:rPr>
              <a:t>have</a:t>
            </a:r>
            <a:endParaRPr sz="1600" b="1" i="0" u="none" strike="noStrike" cap="none">
              <a:latin typeface="Open Sans"/>
              <a:ea typeface="Open Sans"/>
              <a:cs typeface="Open Sans"/>
              <a:sym typeface="Open Sans"/>
            </a:endParaRPr>
          </a:p>
        </p:txBody>
      </p:sp>
      <p:sp>
        <p:nvSpPr>
          <p:cNvPr id="222" name="Shape 222"/>
          <p:cNvSpPr txBox="1"/>
          <p:nvPr/>
        </p:nvSpPr>
        <p:spPr>
          <a:xfrm>
            <a:off x="1781825" y="3531200"/>
            <a:ext cx="618000" cy="3651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1B4686"/>
              </a:buClr>
              <a:buSzPts val="1600"/>
              <a:buFont typeface="Open Sans"/>
              <a:buNone/>
            </a:pPr>
            <a:r>
              <a:rPr lang="en-US" sz="1600" b="1" i="0" u="none" strike="noStrike" cap="none">
                <a:latin typeface="Open Sans"/>
                <a:ea typeface="Open Sans"/>
                <a:cs typeface="Open Sans"/>
                <a:sym typeface="Open Sans"/>
              </a:rPr>
              <a:t>be</a:t>
            </a:r>
            <a:endParaRPr sz="1600" b="1" i="0" u="none" strike="noStrike" cap="none">
              <a:latin typeface="Open Sans"/>
              <a:ea typeface="Open Sans"/>
              <a:cs typeface="Open Sans"/>
              <a:sym typeface="Open Sans"/>
            </a:endParaRPr>
          </a:p>
        </p:txBody>
      </p:sp>
      <p:sp>
        <p:nvSpPr>
          <p:cNvPr id="223" name="Shape 223"/>
          <p:cNvSpPr/>
          <p:nvPr/>
        </p:nvSpPr>
        <p:spPr>
          <a:xfrm>
            <a:off x="4859575" y="5605900"/>
            <a:ext cx="2662500" cy="1103100"/>
          </a:xfrm>
          <a:prstGeom prst="wedgeRoundRectCallout">
            <a:avLst>
              <a:gd name="adj1" fmla="val -8684"/>
              <a:gd name="adj2" fmla="val -66896"/>
              <a:gd name="adj3" fmla="val 16667"/>
            </a:avLst>
          </a:prstGeom>
          <a:solidFill>
            <a:srgbClr val="F49C4E"/>
          </a:solid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lt1"/>
              </a:buClr>
              <a:buSzPts val="400"/>
              <a:buFont typeface="Open Sans"/>
              <a:buNone/>
            </a:pPr>
            <a:r>
              <a:rPr lang="en-US" sz="1600">
                <a:solidFill>
                  <a:schemeClr val="lt1"/>
                </a:solidFill>
                <a:latin typeface="Open Sans"/>
                <a:ea typeface="Open Sans"/>
                <a:cs typeface="Open Sans"/>
                <a:sym typeface="Open Sans"/>
              </a:rPr>
              <a:t>In connected speech, the auxiliary verb </a:t>
            </a:r>
            <a:r>
              <a:rPr lang="en-US" sz="1600" i="1">
                <a:solidFill>
                  <a:schemeClr val="lt1"/>
                </a:solidFill>
                <a:latin typeface="Open Sans"/>
                <a:ea typeface="Open Sans"/>
                <a:cs typeface="Open Sans"/>
                <a:sym typeface="Open Sans"/>
              </a:rPr>
              <a:t>been </a:t>
            </a:r>
            <a:r>
              <a:rPr lang="en-US" sz="1600">
                <a:solidFill>
                  <a:schemeClr val="lt1"/>
                </a:solidFill>
                <a:latin typeface="Open Sans"/>
                <a:ea typeface="Open Sans"/>
                <a:cs typeface="Open Sans"/>
                <a:sym typeface="Open Sans"/>
              </a:rPr>
              <a:t>is pronounced /bɪn/.</a:t>
            </a:r>
            <a:endParaRPr sz="1600">
              <a:solidFill>
                <a:schemeClr val="lt1"/>
              </a:solidFill>
              <a:latin typeface="Open Sans"/>
              <a:ea typeface="Open Sans"/>
              <a:cs typeface="Open Sans"/>
              <a:sym typeface="Open Sans"/>
            </a:endParaRPr>
          </a:p>
        </p:txBody>
      </p:sp>
      <p:sp>
        <p:nvSpPr>
          <p:cNvPr id="224" name="Shape 224"/>
          <p:cNvSpPr/>
          <p:nvPr/>
        </p:nvSpPr>
        <p:spPr>
          <a:xfrm rot="6242175">
            <a:off x="7651542" y="2471008"/>
            <a:ext cx="372316" cy="3397779"/>
          </a:xfrm>
          <a:prstGeom prst="arc">
            <a:avLst>
              <a:gd name="adj1" fmla="val 16755539"/>
              <a:gd name="adj2" fmla="val 5262814"/>
            </a:avLst>
          </a:prstGeom>
          <a:noFill/>
          <a:ln w="12700" cap="flat" cmpd="sng">
            <a:solidFill>
              <a:srgbClr val="000000"/>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Open Sans"/>
              <a:ea typeface="Open Sans"/>
              <a:cs typeface="Open Sans"/>
              <a:sym typeface="Open Sans"/>
            </a:endParaRPr>
          </a:p>
        </p:txBody>
      </p:sp>
      <p:sp>
        <p:nvSpPr>
          <p:cNvPr id="225" name="Shape 225"/>
          <p:cNvSpPr/>
          <p:nvPr/>
        </p:nvSpPr>
        <p:spPr>
          <a:xfrm rot="-8474687" flipH="1">
            <a:off x="9217758" y="3545503"/>
            <a:ext cx="393933" cy="1248798"/>
          </a:xfrm>
          <a:prstGeom prst="arc">
            <a:avLst>
              <a:gd name="adj1" fmla="val 18207122"/>
              <a:gd name="adj2" fmla="val 4612573"/>
            </a:avLst>
          </a:prstGeom>
          <a:noFill/>
          <a:ln w="12700" cap="flat" cmpd="sng">
            <a:solidFill>
              <a:srgbClr val="000000"/>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Open Sans"/>
              <a:ea typeface="Open Sans"/>
              <a:cs typeface="Open Sans"/>
              <a:sym typeface="Open Sans"/>
            </a:endParaRPr>
          </a:p>
        </p:txBody>
      </p:sp>
      <p:sp>
        <p:nvSpPr>
          <p:cNvPr id="226" name="Shape 226"/>
          <p:cNvSpPr/>
          <p:nvPr/>
        </p:nvSpPr>
        <p:spPr>
          <a:xfrm rot="-2455955">
            <a:off x="6428121" y="4603421"/>
            <a:ext cx="5993401" cy="2957571"/>
          </a:xfrm>
          <a:prstGeom prst="arc">
            <a:avLst>
              <a:gd name="adj1" fmla="val 12866843"/>
              <a:gd name="adj2" fmla="val 19962650"/>
            </a:avLst>
          </a:prstGeom>
          <a:noFill/>
          <a:ln w="12700" cap="flat" cmpd="sng">
            <a:solidFill>
              <a:srgbClr val="000000"/>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Open Sans"/>
              <a:ea typeface="Open Sans"/>
              <a:cs typeface="Open Sans"/>
              <a:sym typeface="Open Sans"/>
            </a:endParaRPr>
          </a:p>
        </p:txBody>
      </p:sp>
      <p:sp>
        <p:nvSpPr>
          <p:cNvPr id="227" name="Shape 227"/>
          <p:cNvSpPr/>
          <p:nvPr/>
        </p:nvSpPr>
        <p:spPr>
          <a:xfrm>
            <a:off x="9924400" y="5996525"/>
            <a:ext cx="2083800" cy="698100"/>
          </a:xfrm>
          <a:prstGeom prst="homePlate">
            <a:avLst>
              <a:gd name="adj" fmla="val 50000"/>
            </a:avLst>
          </a:prstGeom>
          <a:solidFill>
            <a:srgbClr val="00A7E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600"/>
              <a:buFont typeface="Open Sans"/>
              <a:buNone/>
            </a:pPr>
            <a:r>
              <a:rPr lang="en-US" sz="1500">
                <a:solidFill>
                  <a:schemeClr val="lt1"/>
                </a:solidFill>
                <a:latin typeface="Open Sans"/>
                <a:ea typeface="Open Sans"/>
                <a:cs typeface="Open Sans"/>
                <a:sym typeface="Open Sans"/>
              </a:rPr>
              <a:t>Let’s practise</a:t>
            </a:r>
            <a:endParaRPr sz="1500" b="0" i="0" u="none" strike="noStrike" cap="none">
              <a:solidFill>
                <a:schemeClr val="lt1"/>
              </a:solidFill>
              <a:latin typeface="Open Sans"/>
              <a:ea typeface="Open Sans"/>
              <a:cs typeface="Open Sans"/>
              <a:sym typeface="Open Sans"/>
            </a:endParaRPr>
          </a:p>
        </p:txBody>
      </p:sp>
      <p:sp>
        <p:nvSpPr>
          <p:cNvPr id="17" name="Google Shape;65;p15">
            <a:extLst>
              <a:ext uri="{FF2B5EF4-FFF2-40B4-BE49-F238E27FC236}">
                <a16:creationId xmlns:a16="http://schemas.microsoft.com/office/drawing/2014/main" id="{F2411B81-02F3-4C32-830E-E627CB6D8AB0}"/>
              </a:ext>
            </a:extLst>
          </p:cNvPr>
          <p:cNvSpPr txBox="1">
            <a:spLocks noGrp="1"/>
          </p:cNvSpPr>
          <p:nvPr>
            <p:ph type="ftr" idx="11"/>
          </p:nvPr>
        </p:nvSpPr>
        <p:spPr>
          <a:xfrm>
            <a:off x="275336" y="6432683"/>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5"/>
                                        </p:tgtEl>
                                        <p:attrNameLst>
                                          <p:attrName>style.visibility</p:attrName>
                                        </p:attrNameLst>
                                      </p:cBhvr>
                                      <p:to>
                                        <p:strVal val="visible"/>
                                      </p:to>
                                    </p:set>
                                    <p:animEffect transition="in" filter="fade">
                                      <p:cBhvr>
                                        <p:cTn id="7" dur="1000"/>
                                        <p:tgtEl>
                                          <p:spTgt spid="215"/>
                                        </p:tgtEl>
                                      </p:cBhvr>
                                    </p:animEffect>
                                  </p:childTnLst>
                                </p:cTn>
                              </p:par>
                              <p:par>
                                <p:cTn id="8" presetID="10" presetClass="entr" presetSubtype="0" fill="hold" nodeType="withEffect">
                                  <p:stCondLst>
                                    <p:cond delay="0"/>
                                  </p:stCondLst>
                                  <p:childTnLst>
                                    <p:set>
                                      <p:cBhvr>
                                        <p:cTn id="9" dur="1" fill="hold">
                                          <p:stCondLst>
                                            <p:cond delay="0"/>
                                          </p:stCondLst>
                                        </p:cTn>
                                        <p:tgtEl>
                                          <p:spTgt spid="216"/>
                                        </p:tgtEl>
                                        <p:attrNameLst>
                                          <p:attrName>style.visibility</p:attrName>
                                        </p:attrNameLst>
                                      </p:cBhvr>
                                      <p:to>
                                        <p:strVal val="visible"/>
                                      </p:to>
                                    </p:set>
                                    <p:animEffect transition="in" filter="fade">
                                      <p:cBhvr>
                                        <p:cTn id="10" dur="1000"/>
                                        <p:tgtEl>
                                          <p:spTgt spid="21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23"/>
                                        </p:tgtEl>
                                        <p:attrNameLst>
                                          <p:attrName>style.visibility</p:attrName>
                                        </p:attrNameLst>
                                      </p:cBhvr>
                                      <p:to>
                                        <p:strVal val="visible"/>
                                      </p:to>
                                    </p:set>
                                    <p:animEffect transition="in" filter="fade">
                                      <p:cBhvr>
                                        <p:cTn id="15" dur="1000"/>
                                        <p:tgtEl>
                                          <p:spTgt spid="223"/>
                                        </p:tgtEl>
                                      </p:cBhvr>
                                    </p:animEffect>
                                  </p:childTnLst>
                                </p:cTn>
                              </p:par>
                              <p:par>
                                <p:cTn id="16" presetID="10" presetClass="entr" presetSubtype="0" fill="hold" nodeType="withEffect">
                                  <p:stCondLst>
                                    <p:cond delay="0"/>
                                  </p:stCondLst>
                                  <p:childTnLst>
                                    <p:set>
                                      <p:cBhvr>
                                        <p:cTn id="17" dur="1" fill="hold">
                                          <p:stCondLst>
                                            <p:cond delay="0"/>
                                          </p:stCondLst>
                                        </p:cTn>
                                        <p:tgtEl>
                                          <p:spTgt spid="226"/>
                                        </p:tgtEl>
                                        <p:attrNameLst>
                                          <p:attrName>style.visibility</p:attrName>
                                        </p:attrNameLst>
                                      </p:cBhvr>
                                      <p:to>
                                        <p:strVal val="visible"/>
                                      </p:to>
                                    </p:set>
                                    <p:animEffect transition="in" filter="fade">
                                      <p:cBhvr>
                                        <p:cTn id="18" dur="1000"/>
                                        <p:tgtEl>
                                          <p:spTgt spid="22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18"/>
                                        </p:tgtEl>
                                        <p:attrNameLst>
                                          <p:attrName>style.visibility</p:attrName>
                                        </p:attrNameLst>
                                      </p:cBhvr>
                                      <p:to>
                                        <p:strVal val="visible"/>
                                      </p:to>
                                    </p:set>
                                    <p:animEffect transition="in" filter="fade">
                                      <p:cBhvr>
                                        <p:cTn id="23" dur="1000"/>
                                        <p:tgtEl>
                                          <p:spTgt spid="218"/>
                                        </p:tgtEl>
                                      </p:cBhvr>
                                    </p:animEffect>
                                  </p:childTnLst>
                                </p:cTn>
                              </p:par>
                              <p:par>
                                <p:cTn id="24" presetID="10" presetClass="entr" presetSubtype="0" fill="hold" nodeType="withEffect">
                                  <p:stCondLst>
                                    <p:cond delay="0"/>
                                  </p:stCondLst>
                                  <p:childTnLst>
                                    <p:set>
                                      <p:cBhvr>
                                        <p:cTn id="25" dur="1" fill="hold">
                                          <p:stCondLst>
                                            <p:cond delay="0"/>
                                          </p:stCondLst>
                                        </p:cTn>
                                        <p:tgtEl>
                                          <p:spTgt spid="224"/>
                                        </p:tgtEl>
                                        <p:attrNameLst>
                                          <p:attrName>style.visibility</p:attrName>
                                        </p:attrNameLst>
                                      </p:cBhvr>
                                      <p:to>
                                        <p:strVal val="visible"/>
                                      </p:to>
                                    </p:set>
                                    <p:animEffect transition="in" filter="fade">
                                      <p:cBhvr>
                                        <p:cTn id="26" dur="1000"/>
                                        <p:tgtEl>
                                          <p:spTgt spid="224"/>
                                        </p:tgtEl>
                                      </p:cBhvr>
                                    </p:animEffect>
                                  </p:childTnLst>
                                </p:cTn>
                              </p:par>
                              <p:par>
                                <p:cTn id="27" presetID="10" presetClass="entr" presetSubtype="0" fill="hold" nodeType="withEffect">
                                  <p:stCondLst>
                                    <p:cond delay="0"/>
                                  </p:stCondLst>
                                  <p:childTnLst>
                                    <p:set>
                                      <p:cBhvr>
                                        <p:cTn id="28" dur="1" fill="hold">
                                          <p:stCondLst>
                                            <p:cond delay="0"/>
                                          </p:stCondLst>
                                        </p:cTn>
                                        <p:tgtEl>
                                          <p:spTgt spid="225"/>
                                        </p:tgtEl>
                                        <p:attrNameLst>
                                          <p:attrName>style.visibility</p:attrName>
                                        </p:attrNameLst>
                                      </p:cBhvr>
                                      <p:to>
                                        <p:strVal val="visible"/>
                                      </p:to>
                                    </p:set>
                                    <p:animEffect transition="in" filter="fade">
                                      <p:cBhvr>
                                        <p:cTn id="29" dur="1000"/>
                                        <p:tgtEl>
                                          <p:spTgt spid="225"/>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227"/>
                                        </p:tgtEl>
                                        <p:attrNameLst>
                                          <p:attrName>style.visibility</p:attrName>
                                        </p:attrNameLst>
                                      </p:cBhvr>
                                      <p:to>
                                        <p:strVal val="visible"/>
                                      </p:to>
                                    </p:set>
                                    <p:animEffect transition="in" filter="fade">
                                      <p:cBhvr>
                                        <p:cTn id="34" dur="1000"/>
                                        <p:tgtEl>
                                          <p:spTgt spid="2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3" name="Shape 233"/>
          <p:cNvSpPr txBox="1"/>
          <p:nvPr/>
        </p:nvSpPr>
        <p:spPr>
          <a:xfrm>
            <a:off x="275336" y="253117"/>
            <a:ext cx="6749127" cy="798166"/>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100"/>
              <a:buFont typeface="Rokkitt"/>
              <a:buNone/>
            </a:pPr>
            <a:r>
              <a:rPr lang="en-US" sz="4400" b="1" i="0" u="none" strike="noStrike" cap="none">
                <a:solidFill>
                  <a:srgbClr val="1C4587"/>
                </a:solidFill>
                <a:latin typeface="Open Sans"/>
                <a:ea typeface="Open Sans"/>
                <a:cs typeface="Open Sans"/>
                <a:sym typeface="Open Sans"/>
              </a:rPr>
              <a:t>Practice activities</a:t>
            </a:r>
            <a:endParaRPr sz="4400" b="0" i="0" u="none" strike="noStrike" cap="none">
              <a:solidFill>
                <a:srgbClr val="1C4587"/>
              </a:solidFill>
              <a:latin typeface="Open Sans"/>
              <a:ea typeface="Open Sans"/>
              <a:cs typeface="Open Sans"/>
              <a:sym typeface="Open Sans"/>
            </a:endParaRPr>
          </a:p>
        </p:txBody>
      </p:sp>
      <p:sp>
        <p:nvSpPr>
          <p:cNvPr id="234" name="Shape 234"/>
          <p:cNvSpPr txBox="1"/>
          <p:nvPr/>
        </p:nvSpPr>
        <p:spPr>
          <a:xfrm>
            <a:off x="275336" y="962204"/>
            <a:ext cx="11669616" cy="41418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9E3611"/>
              </a:buClr>
              <a:buSzPts val="500"/>
              <a:buFont typeface="Open Sans"/>
              <a:buNone/>
            </a:pPr>
            <a:r>
              <a:rPr lang="en-US" sz="2000" b="1" i="0" u="none" strike="noStrike" cap="none">
                <a:solidFill>
                  <a:srgbClr val="1C4587"/>
                </a:solidFill>
                <a:latin typeface="Open Sans"/>
                <a:ea typeface="Open Sans"/>
                <a:cs typeface="Open Sans"/>
                <a:sym typeface="Open Sans"/>
              </a:rPr>
              <a:t>Complete the gaps using the correct future form.</a:t>
            </a:r>
            <a:endParaRPr sz="2000" b="1" i="0" u="none" strike="noStrike" cap="none">
              <a:solidFill>
                <a:srgbClr val="1C4587"/>
              </a:solidFill>
              <a:latin typeface="Open Sans"/>
              <a:ea typeface="Open Sans"/>
              <a:cs typeface="Open Sans"/>
              <a:sym typeface="Open Sans"/>
            </a:endParaRPr>
          </a:p>
          <a:p>
            <a:pPr marL="0" marR="0" lvl="0" indent="0" algn="l" rtl="0">
              <a:lnSpc>
                <a:spcPct val="90000"/>
              </a:lnSpc>
              <a:spcBef>
                <a:spcPts val="1200"/>
              </a:spcBef>
              <a:spcAft>
                <a:spcPts val="0"/>
              </a:spcAft>
              <a:buClr>
                <a:srgbClr val="9E3611"/>
              </a:buClr>
              <a:buSzPts val="500"/>
              <a:buFont typeface="Arial"/>
              <a:buNone/>
            </a:pPr>
            <a:endParaRPr sz="2000" b="1" i="1" u="none" strike="noStrike" cap="none">
              <a:solidFill>
                <a:schemeClr val="dk1"/>
              </a:solidFill>
              <a:latin typeface="Open Sans"/>
              <a:ea typeface="Open Sans"/>
              <a:cs typeface="Open Sans"/>
              <a:sym typeface="Open Sans"/>
            </a:endParaRPr>
          </a:p>
        </p:txBody>
      </p:sp>
      <p:sp>
        <p:nvSpPr>
          <p:cNvPr id="235" name="Shape 235"/>
          <p:cNvSpPr txBox="1"/>
          <p:nvPr/>
        </p:nvSpPr>
        <p:spPr>
          <a:xfrm>
            <a:off x="275337" y="1404233"/>
            <a:ext cx="11420700" cy="338700"/>
          </a:xfrm>
          <a:prstGeom prst="rect">
            <a:avLst/>
          </a:prstGeom>
          <a:noFill/>
          <a:ln>
            <a:noFill/>
          </a:ln>
        </p:spPr>
        <p:txBody>
          <a:bodyPr spcFirstLastPara="1" wrap="square" lIns="91425" tIns="45700" rIns="91425" bIns="45700" anchor="t" anchorCtr="0">
            <a:noAutofit/>
          </a:bodyPr>
          <a:lstStyle/>
          <a:p>
            <a:pPr marL="457200" marR="0" lvl="0" indent="-323850" algn="l" rtl="0">
              <a:lnSpc>
                <a:spcPct val="100000"/>
              </a:lnSpc>
              <a:spcBef>
                <a:spcPts val="0"/>
              </a:spcBef>
              <a:spcAft>
                <a:spcPts val="0"/>
              </a:spcAft>
              <a:buClr>
                <a:srgbClr val="000000"/>
              </a:buClr>
              <a:buSzPts val="1500"/>
              <a:buFont typeface="Open Sans"/>
              <a:buAutoNum type="arabicPeriod"/>
            </a:pPr>
            <a:r>
              <a:rPr lang="en-US" sz="1500" b="0" i="0" u="none" strike="noStrike" cap="none">
                <a:solidFill>
                  <a:srgbClr val="000000"/>
                </a:solidFill>
                <a:latin typeface="Open Sans"/>
                <a:ea typeface="Open Sans"/>
                <a:cs typeface="Open Sans"/>
                <a:sym typeface="Open Sans"/>
              </a:rPr>
              <a:t>By this time next week, you ……………………. (leave) your job and ……………………………………. (travel) already.</a:t>
            </a:r>
            <a:endParaRPr sz="1500" b="0" i="0" u="none" strike="noStrike" cap="none">
              <a:solidFill>
                <a:srgbClr val="000000"/>
              </a:solidFill>
              <a:latin typeface="Open Sans"/>
              <a:ea typeface="Open Sans"/>
              <a:cs typeface="Open Sans"/>
              <a:sym typeface="Open Sans"/>
            </a:endParaRPr>
          </a:p>
        </p:txBody>
      </p:sp>
      <p:sp>
        <p:nvSpPr>
          <p:cNvPr id="236" name="Shape 236"/>
          <p:cNvSpPr txBox="1"/>
          <p:nvPr/>
        </p:nvSpPr>
        <p:spPr>
          <a:xfrm>
            <a:off x="275336" y="2128851"/>
            <a:ext cx="9974100" cy="338700"/>
          </a:xfrm>
          <a:prstGeom prst="rect">
            <a:avLst/>
          </a:prstGeom>
          <a:noFill/>
          <a:ln>
            <a:noFill/>
          </a:ln>
        </p:spPr>
        <p:txBody>
          <a:bodyPr spcFirstLastPara="1" wrap="square" lIns="91425" tIns="45700" rIns="91425" bIns="45700" anchor="t" anchorCtr="0">
            <a:noAutofit/>
          </a:bodyPr>
          <a:lstStyle/>
          <a:p>
            <a:pPr marL="457200" marR="0" lvl="0" indent="-323850" algn="l" rtl="0">
              <a:lnSpc>
                <a:spcPct val="100000"/>
              </a:lnSpc>
              <a:spcBef>
                <a:spcPts val="0"/>
              </a:spcBef>
              <a:spcAft>
                <a:spcPts val="0"/>
              </a:spcAft>
              <a:buClr>
                <a:srgbClr val="000000"/>
              </a:buClr>
              <a:buSzPts val="1500"/>
              <a:buFont typeface="Open Sans"/>
              <a:buAutoNum type="arabicPeriod" startAt="2"/>
            </a:pPr>
            <a:r>
              <a:rPr lang="en-US" sz="1500" b="0" i="0" u="none" strike="noStrike" cap="none">
                <a:solidFill>
                  <a:srgbClr val="000000"/>
                </a:solidFill>
                <a:latin typeface="Open Sans"/>
                <a:ea typeface="Open Sans"/>
                <a:cs typeface="Open Sans"/>
                <a:sym typeface="Open Sans"/>
              </a:rPr>
              <a:t>Watch out! You ……………………................. (hit) the gate with the car!</a:t>
            </a:r>
            <a:endParaRPr sz="1500" b="0" i="0" u="none" strike="noStrike" cap="none">
              <a:solidFill>
                <a:srgbClr val="000000"/>
              </a:solidFill>
              <a:latin typeface="Open Sans"/>
              <a:ea typeface="Open Sans"/>
              <a:cs typeface="Open Sans"/>
              <a:sym typeface="Open Sans"/>
            </a:endParaRPr>
          </a:p>
        </p:txBody>
      </p:sp>
      <p:sp>
        <p:nvSpPr>
          <p:cNvPr id="237" name="Shape 237"/>
          <p:cNvSpPr txBox="1"/>
          <p:nvPr/>
        </p:nvSpPr>
        <p:spPr>
          <a:xfrm>
            <a:off x="275336" y="2845009"/>
            <a:ext cx="10602000" cy="338700"/>
          </a:xfrm>
          <a:prstGeom prst="rect">
            <a:avLst/>
          </a:prstGeom>
          <a:noFill/>
          <a:ln>
            <a:noFill/>
          </a:ln>
        </p:spPr>
        <p:txBody>
          <a:bodyPr spcFirstLastPara="1" wrap="square" lIns="91425" tIns="45700" rIns="91425" bIns="45700" anchor="t" anchorCtr="0">
            <a:noAutofit/>
          </a:bodyPr>
          <a:lstStyle/>
          <a:p>
            <a:pPr marL="457200" marR="0" lvl="0" indent="-323850" algn="l" rtl="0">
              <a:lnSpc>
                <a:spcPct val="100000"/>
              </a:lnSpc>
              <a:spcBef>
                <a:spcPts val="0"/>
              </a:spcBef>
              <a:spcAft>
                <a:spcPts val="0"/>
              </a:spcAft>
              <a:buClr>
                <a:srgbClr val="000000"/>
              </a:buClr>
              <a:buSzPts val="1500"/>
              <a:buFont typeface="Open Sans"/>
              <a:buAutoNum type="arabicPeriod" startAt="3"/>
            </a:pPr>
            <a:r>
              <a:rPr lang="en-US" sz="1500" b="0" i="0" u="none" strike="noStrike" cap="none">
                <a:solidFill>
                  <a:srgbClr val="000000"/>
                </a:solidFill>
                <a:latin typeface="Open Sans"/>
                <a:ea typeface="Open Sans"/>
                <a:cs typeface="Open Sans"/>
                <a:sym typeface="Open Sans"/>
              </a:rPr>
              <a:t>By the year 2020, Sofia ……………………………………………. (work) on the soap for 10 years.</a:t>
            </a:r>
            <a:endParaRPr sz="1500" b="0" i="0" u="none" strike="noStrike" cap="none">
              <a:solidFill>
                <a:srgbClr val="000000"/>
              </a:solidFill>
              <a:latin typeface="Open Sans"/>
              <a:ea typeface="Open Sans"/>
              <a:cs typeface="Open Sans"/>
              <a:sym typeface="Open Sans"/>
            </a:endParaRPr>
          </a:p>
        </p:txBody>
      </p:sp>
      <p:sp>
        <p:nvSpPr>
          <p:cNvPr id="238" name="Shape 238"/>
          <p:cNvSpPr txBox="1"/>
          <p:nvPr/>
        </p:nvSpPr>
        <p:spPr>
          <a:xfrm>
            <a:off x="275337" y="3561144"/>
            <a:ext cx="10970100" cy="338700"/>
          </a:xfrm>
          <a:prstGeom prst="rect">
            <a:avLst/>
          </a:prstGeom>
          <a:noFill/>
          <a:ln>
            <a:noFill/>
          </a:ln>
        </p:spPr>
        <p:txBody>
          <a:bodyPr spcFirstLastPara="1" wrap="square" lIns="91425" tIns="45700" rIns="91425" bIns="45700" anchor="t" anchorCtr="0">
            <a:noAutofit/>
          </a:bodyPr>
          <a:lstStyle/>
          <a:p>
            <a:pPr marL="457200" marR="0" lvl="0" indent="-323850" algn="l" rtl="0">
              <a:lnSpc>
                <a:spcPct val="100000"/>
              </a:lnSpc>
              <a:spcBef>
                <a:spcPts val="0"/>
              </a:spcBef>
              <a:spcAft>
                <a:spcPts val="0"/>
              </a:spcAft>
              <a:buClr>
                <a:srgbClr val="000000"/>
              </a:buClr>
              <a:buSzPts val="1500"/>
              <a:buFont typeface="Open Sans"/>
              <a:buAutoNum type="arabicPeriod" startAt="4"/>
            </a:pPr>
            <a:r>
              <a:rPr lang="en-US" sz="1500" b="0" i="0" u="none" strike="noStrike" cap="none">
                <a:solidFill>
                  <a:srgbClr val="000000"/>
                </a:solidFill>
                <a:latin typeface="Open Sans"/>
                <a:ea typeface="Open Sans"/>
                <a:cs typeface="Open Sans"/>
                <a:sym typeface="Open Sans"/>
              </a:rPr>
              <a:t>A. What time ……………………………… (film/start) tonight?	 B. 8 p.m. I …………………………… (get) a taxi at 7.30.</a:t>
            </a:r>
            <a:endParaRPr sz="1500" b="0" i="0" u="none" strike="noStrike" cap="none">
              <a:solidFill>
                <a:srgbClr val="000000"/>
              </a:solidFill>
              <a:latin typeface="Open Sans"/>
              <a:ea typeface="Open Sans"/>
              <a:cs typeface="Open Sans"/>
              <a:sym typeface="Open Sans"/>
            </a:endParaRPr>
          </a:p>
        </p:txBody>
      </p:sp>
      <p:sp>
        <p:nvSpPr>
          <p:cNvPr id="239" name="Shape 239"/>
          <p:cNvSpPr txBox="1"/>
          <p:nvPr/>
        </p:nvSpPr>
        <p:spPr>
          <a:xfrm>
            <a:off x="275387" y="4345076"/>
            <a:ext cx="10793100" cy="584700"/>
          </a:xfrm>
          <a:prstGeom prst="rect">
            <a:avLst/>
          </a:prstGeom>
          <a:noFill/>
          <a:ln>
            <a:noFill/>
          </a:ln>
        </p:spPr>
        <p:txBody>
          <a:bodyPr spcFirstLastPara="1" wrap="square" lIns="91425" tIns="45700" rIns="91425" bIns="45700" anchor="t" anchorCtr="0">
            <a:noAutofit/>
          </a:bodyPr>
          <a:lstStyle/>
          <a:p>
            <a:pPr marL="457200" marR="0" lvl="0" indent="-323850" algn="l" rtl="0">
              <a:lnSpc>
                <a:spcPct val="100000"/>
              </a:lnSpc>
              <a:spcBef>
                <a:spcPts val="0"/>
              </a:spcBef>
              <a:spcAft>
                <a:spcPts val="0"/>
              </a:spcAft>
              <a:buClr>
                <a:srgbClr val="000000"/>
              </a:buClr>
              <a:buSzPts val="1500"/>
              <a:buFont typeface="Open Sans"/>
              <a:buAutoNum type="arabicPeriod" startAt="5"/>
            </a:pPr>
            <a:r>
              <a:rPr lang="en-US" sz="1500" b="0" i="0" u="none" strike="noStrike" cap="none">
                <a:solidFill>
                  <a:srgbClr val="000000"/>
                </a:solidFill>
                <a:latin typeface="Open Sans"/>
                <a:ea typeface="Open Sans"/>
                <a:cs typeface="Open Sans"/>
                <a:sym typeface="Open Sans"/>
              </a:rPr>
              <a:t>A. By the time you get home, Tim ……………………………. (open) all his presents. 		B. Oh no! I …………….. (call) him now and ask him to wait then. </a:t>
            </a:r>
            <a:endParaRPr sz="1500" b="0" i="0" u="none" strike="noStrike" cap="none">
              <a:solidFill>
                <a:srgbClr val="000000"/>
              </a:solidFill>
              <a:latin typeface="Open Sans"/>
              <a:ea typeface="Open Sans"/>
              <a:cs typeface="Open Sans"/>
              <a:sym typeface="Open Sans"/>
            </a:endParaRPr>
          </a:p>
        </p:txBody>
      </p:sp>
      <p:sp>
        <p:nvSpPr>
          <p:cNvPr id="240" name="Shape 240"/>
          <p:cNvSpPr txBox="1"/>
          <p:nvPr/>
        </p:nvSpPr>
        <p:spPr>
          <a:xfrm>
            <a:off x="275375" y="5306375"/>
            <a:ext cx="10937400" cy="584700"/>
          </a:xfrm>
          <a:prstGeom prst="rect">
            <a:avLst/>
          </a:prstGeom>
          <a:noFill/>
          <a:ln>
            <a:noFill/>
          </a:ln>
        </p:spPr>
        <p:txBody>
          <a:bodyPr spcFirstLastPara="1" wrap="square" lIns="91425" tIns="45700" rIns="91425" bIns="45700" anchor="t" anchorCtr="0">
            <a:noAutofit/>
          </a:bodyPr>
          <a:lstStyle/>
          <a:p>
            <a:pPr marL="457200" marR="0" lvl="0" indent="-323850" algn="l" rtl="0">
              <a:lnSpc>
                <a:spcPct val="100000"/>
              </a:lnSpc>
              <a:spcBef>
                <a:spcPts val="0"/>
              </a:spcBef>
              <a:spcAft>
                <a:spcPts val="0"/>
              </a:spcAft>
              <a:buClr>
                <a:srgbClr val="000000"/>
              </a:buClr>
              <a:buSzPts val="1500"/>
              <a:buFont typeface="Open Sans"/>
              <a:buAutoNum type="arabicPeriod" startAt="6"/>
            </a:pPr>
            <a:r>
              <a:rPr lang="en-US" sz="1500" b="0" i="0" u="none" strike="noStrike" cap="none">
                <a:solidFill>
                  <a:srgbClr val="000000"/>
                </a:solidFill>
                <a:latin typeface="Open Sans"/>
                <a:ea typeface="Open Sans"/>
                <a:cs typeface="Open Sans"/>
                <a:sym typeface="Open Sans"/>
              </a:rPr>
              <a:t>This time next year, Laura and Lewis …………………………………</a:t>
            </a:r>
            <a:r>
              <a:rPr lang="en-US" sz="1500">
                <a:latin typeface="Open Sans"/>
                <a:ea typeface="Open Sans"/>
                <a:cs typeface="Open Sans"/>
                <a:sym typeface="Open Sans"/>
              </a:rPr>
              <a:t> </a:t>
            </a:r>
            <a:r>
              <a:rPr lang="en-US" sz="1500" b="0" i="0" u="none" strike="noStrike" cap="none">
                <a:solidFill>
                  <a:srgbClr val="000000"/>
                </a:solidFill>
                <a:latin typeface="Open Sans"/>
                <a:ea typeface="Open Sans"/>
                <a:cs typeface="Open Sans"/>
                <a:sym typeface="Open Sans"/>
              </a:rPr>
              <a:t>(not live) next door anymore. They ……….. (move) house in January.</a:t>
            </a:r>
            <a:endParaRPr sz="1500" b="0" i="0" u="none" strike="noStrike" cap="none">
              <a:solidFill>
                <a:srgbClr val="000000"/>
              </a:solidFill>
              <a:latin typeface="Open Sans"/>
              <a:ea typeface="Open Sans"/>
              <a:cs typeface="Open Sans"/>
              <a:sym typeface="Open Sans"/>
            </a:endParaRPr>
          </a:p>
        </p:txBody>
      </p:sp>
      <p:sp>
        <p:nvSpPr>
          <p:cNvPr id="241" name="Shape 241"/>
          <p:cNvSpPr txBox="1"/>
          <p:nvPr/>
        </p:nvSpPr>
        <p:spPr>
          <a:xfrm>
            <a:off x="744954" y="1770783"/>
            <a:ext cx="9662700" cy="338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A7E3"/>
              </a:buClr>
              <a:buSzPts val="1600"/>
              <a:buFont typeface="Open Sans"/>
              <a:buNone/>
            </a:pPr>
            <a:r>
              <a:rPr lang="en-US" sz="1500" b="0" i="0" u="none" strike="noStrike" cap="none">
                <a:solidFill>
                  <a:srgbClr val="C00000"/>
                </a:solidFill>
                <a:latin typeface="Open Sans"/>
                <a:ea typeface="Open Sans"/>
                <a:cs typeface="Open Sans"/>
                <a:sym typeface="Open Sans"/>
              </a:rPr>
              <a:t>By this time next week, you’ll have left your job and (you) will be travelling already.</a:t>
            </a:r>
            <a:endParaRPr sz="1500" b="0" i="0" u="none" strike="noStrike" cap="none">
              <a:solidFill>
                <a:srgbClr val="C00000"/>
              </a:solidFill>
              <a:latin typeface="Open Sans"/>
              <a:ea typeface="Open Sans"/>
              <a:cs typeface="Open Sans"/>
              <a:sym typeface="Open Sans"/>
            </a:endParaRPr>
          </a:p>
        </p:txBody>
      </p:sp>
      <p:sp>
        <p:nvSpPr>
          <p:cNvPr id="242" name="Shape 242"/>
          <p:cNvSpPr txBox="1"/>
          <p:nvPr/>
        </p:nvSpPr>
        <p:spPr>
          <a:xfrm>
            <a:off x="744990" y="2486922"/>
            <a:ext cx="9662700" cy="338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A7E3"/>
              </a:buClr>
              <a:buSzPts val="1600"/>
              <a:buFont typeface="Open Sans"/>
              <a:buNone/>
            </a:pPr>
            <a:r>
              <a:rPr lang="en-US" sz="1500" b="0" i="0" u="none" strike="noStrike" cap="none">
                <a:solidFill>
                  <a:srgbClr val="C00000"/>
                </a:solidFill>
                <a:latin typeface="Open Sans"/>
                <a:ea typeface="Open Sans"/>
                <a:cs typeface="Open Sans"/>
                <a:sym typeface="Open Sans"/>
              </a:rPr>
              <a:t>Watch out! You are going to hit the gate with the car!</a:t>
            </a:r>
            <a:endParaRPr sz="1500" b="0" i="0" u="none" strike="noStrike" cap="none">
              <a:solidFill>
                <a:srgbClr val="C00000"/>
              </a:solidFill>
              <a:latin typeface="Open Sans"/>
              <a:ea typeface="Open Sans"/>
              <a:cs typeface="Open Sans"/>
              <a:sym typeface="Open Sans"/>
            </a:endParaRPr>
          </a:p>
        </p:txBody>
      </p:sp>
      <p:sp>
        <p:nvSpPr>
          <p:cNvPr id="243" name="Shape 243"/>
          <p:cNvSpPr txBox="1"/>
          <p:nvPr/>
        </p:nvSpPr>
        <p:spPr>
          <a:xfrm>
            <a:off x="744940" y="3203069"/>
            <a:ext cx="9662700" cy="338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A7E3"/>
              </a:buClr>
              <a:buSzPts val="1600"/>
              <a:buFont typeface="Open Sans"/>
              <a:buNone/>
            </a:pPr>
            <a:r>
              <a:rPr lang="en-US" sz="1500" b="0" i="0" u="none" strike="noStrike" cap="none">
                <a:solidFill>
                  <a:srgbClr val="C00000"/>
                </a:solidFill>
                <a:latin typeface="Open Sans"/>
                <a:ea typeface="Open Sans"/>
                <a:cs typeface="Open Sans"/>
                <a:sym typeface="Open Sans"/>
              </a:rPr>
              <a:t>By the year 2020, Sofia will have been working on the soap for 10 years.</a:t>
            </a:r>
            <a:endParaRPr sz="1500" b="0" i="0" u="none" strike="noStrike" cap="none">
              <a:solidFill>
                <a:srgbClr val="C00000"/>
              </a:solidFill>
              <a:latin typeface="Open Sans"/>
              <a:ea typeface="Open Sans"/>
              <a:cs typeface="Open Sans"/>
              <a:sym typeface="Open Sans"/>
            </a:endParaRPr>
          </a:p>
        </p:txBody>
      </p:sp>
      <p:sp>
        <p:nvSpPr>
          <p:cNvPr id="244" name="Shape 244"/>
          <p:cNvSpPr txBox="1"/>
          <p:nvPr/>
        </p:nvSpPr>
        <p:spPr>
          <a:xfrm>
            <a:off x="744938" y="3937725"/>
            <a:ext cx="9662700" cy="338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A7E3"/>
              </a:buClr>
              <a:buSzPts val="1600"/>
              <a:buFont typeface="Open Sans"/>
              <a:buNone/>
            </a:pPr>
            <a:r>
              <a:rPr lang="en-US" sz="1500" b="0" i="0" u="none" strike="noStrike" cap="none">
                <a:solidFill>
                  <a:srgbClr val="C00000"/>
                </a:solidFill>
                <a:latin typeface="Open Sans"/>
                <a:ea typeface="Open Sans"/>
                <a:cs typeface="Open Sans"/>
                <a:sym typeface="Open Sans"/>
              </a:rPr>
              <a:t>A. What time does the film start tonight? 		B. 8 p.m. I’m getting a taxi at 7.30.</a:t>
            </a:r>
            <a:endParaRPr sz="1500" b="0" i="0" u="none" strike="noStrike" cap="none">
              <a:solidFill>
                <a:srgbClr val="C00000"/>
              </a:solidFill>
              <a:latin typeface="Open Sans"/>
              <a:ea typeface="Open Sans"/>
              <a:cs typeface="Open Sans"/>
              <a:sym typeface="Open Sans"/>
            </a:endParaRPr>
          </a:p>
        </p:txBody>
      </p:sp>
      <p:sp>
        <p:nvSpPr>
          <p:cNvPr id="245" name="Shape 245"/>
          <p:cNvSpPr txBox="1"/>
          <p:nvPr/>
        </p:nvSpPr>
        <p:spPr>
          <a:xfrm>
            <a:off x="744944" y="4948721"/>
            <a:ext cx="10937400" cy="338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A7E3"/>
              </a:buClr>
              <a:buSzPts val="1600"/>
              <a:buFont typeface="Open Sans"/>
              <a:buNone/>
            </a:pPr>
            <a:r>
              <a:rPr lang="en-US" sz="1500" b="0" i="0" u="none" strike="noStrike" cap="none">
                <a:solidFill>
                  <a:srgbClr val="C00000"/>
                </a:solidFill>
                <a:latin typeface="Open Sans"/>
                <a:ea typeface="Open Sans"/>
                <a:cs typeface="Open Sans"/>
                <a:sym typeface="Open Sans"/>
              </a:rPr>
              <a:t>A. By the time you get home, Tim will have opened all his presents. B. Oh no! I’ll call him now and ask him to wait then.</a:t>
            </a:r>
            <a:endParaRPr sz="1500" b="0" i="0" u="none" strike="noStrike" cap="none">
              <a:solidFill>
                <a:srgbClr val="C00000"/>
              </a:solidFill>
              <a:latin typeface="Open Sans"/>
              <a:ea typeface="Open Sans"/>
              <a:cs typeface="Open Sans"/>
              <a:sym typeface="Open Sans"/>
            </a:endParaRPr>
          </a:p>
        </p:txBody>
      </p:sp>
      <p:sp>
        <p:nvSpPr>
          <p:cNvPr id="246" name="Shape 246"/>
          <p:cNvSpPr txBox="1"/>
          <p:nvPr/>
        </p:nvSpPr>
        <p:spPr>
          <a:xfrm>
            <a:off x="745006" y="5849782"/>
            <a:ext cx="10814400" cy="338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A7E3"/>
              </a:buClr>
              <a:buSzPts val="1600"/>
              <a:buFont typeface="Open Sans"/>
              <a:buNone/>
            </a:pPr>
            <a:r>
              <a:rPr lang="en-US" sz="1500" b="0" i="0" u="none" strike="noStrike" cap="none">
                <a:solidFill>
                  <a:srgbClr val="C00000"/>
                </a:solidFill>
                <a:latin typeface="Open Sans"/>
                <a:ea typeface="Open Sans"/>
                <a:cs typeface="Open Sans"/>
                <a:sym typeface="Open Sans"/>
              </a:rPr>
              <a:t>This time next year, Laura and Lewis won’t be living next door anymore. They are moving house in January.</a:t>
            </a:r>
            <a:endParaRPr sz="1500" b="0" i="0" u="none" strike="noStrike" cap="none">
              <a:solidFill>
                <a:srgbClr val="C00000"/>
              </a:solidFill>
              <a:latin typeface="Open Sans"/>
              <a:ea typeface="Open Sans"/>
              <a:cs typeface="Open Sans"/>
              <a:sym typeface="Open Sans"/>
            </a:endParaRPr>
          </a:p>
        </p:txBody>
      </p:sp>
      <p:sp>
        <p:nvSpPr>
          <p:cNvPr id="17" name="Google Shape;65;p15">
            <a:extLst>
              <a:ext uri="{FF2B5EF4-FFF2-40B4-BE49-F238E27FC236}">
                <a16:creationId xmlns:a16="http://schemas.microsoft.com/office/drawing/2014/main" id="{48776C54-D270-4FD3-B310-1CA865C94733}"/>
              </a:ext>
            </a:extLst>
          </p:cNvPr>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5"/>
                                        </p:tgtEl>
                                        <p:attrNameLst>
                                          <p:attrName>style.visibility</p:attrName>
                                        </p:attrNameLst>
                                      </p:cBhvr>
                                      <p:to>
                                        <p:strVal val="visible"/>
                                      </p:to>
                                    </p:set>
                                    <p:animEffect transition="in" filter="fade">
                                      <p:cBhvr>
                                        <p:cTn id="7" dur="500"/>
                                        <p:tgtEl>
                                          <p:spTgt spid="23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41"/>
                                        </p:tgtEl>
                                        <p:attrNameLst>
                                          <p:attrName>style.visibility</p:attrName>
                                        </p:attrNameLst>
                                      </p:cBhvr>
                                      <p:to>
                                        <p:strVal val="visible"/>
                                      </p:to>
                                    </p:set>
                                    <p:animEffect transition="in" filter="fade">
                                      <p:cBhvr>
                                        <p:cTn id="12" dur="500"/>
                                        <p:tgtEl>
                                          <p:spTgt spid="24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36"/>
                                        </p:tgtEl>
                                        <p:attrNameLst>
                                          <p:attrName>style.visibility</p:attrName>
                                        </p:attrNameLst>
                                      </p:cBhvr>
                                      <p:to>
                                        <p:strVal val="visible"/>
                                      </p:to>
                                    </p:set>
                                    <p:animEffect transition="in" filter="fade">
                                      <p:cBhvr>
                                        <p:cTn id="17" dur="500"/>
                                        <p:tgtEl>
                                          <p:spTgt spid="23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42"/>
                                        </p:tgtEl>
                                        <p:attrNameLst>
                                          <p:attrName>style.visibility</p:attrName>
                                        </p:attrNameLst>
                                      </p:cBhvr>
                                      <p:to>
                                        <p:strVal val="visible"/>
                                      </p:to>
                                    </p:set>
                                    <p:animEffect transition="in" filter="fade">
                                      <p:cBhvr>
                                        <p:cTn id="22" dur="500"/>
                                        <p:tgtEl>
                                          <p:spTgt spid="24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37"/>
                                        </p:tgtEl>
                                        <p:attrNameLst>
                                          <p:attrName>style.visibility</p:attrName>
                                        </p:attrNameLst>
                                      </p:cBhvr>
                                      <p:to>
                                        <p:strVal val="visible"/>
                                      </p:to>
                                    </p:set>
                                    <p:animEffect transition="in" filter="fade">
                                      <p:cBhvr>
                                        <p:cTn id="27" dur="500"/>
                                        <p:tgtEl>
                                          <p:spTgt spid="23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43"/>
                                        </p:tgtEl>
                                        <p:attrNameLst>
                                          <p:attrName>style.visibility</p:attrName>
                                        </p:attrNameLst>
                                      </p:cBhvr>
                                      <p:to>
                                        <p:strVal val="visible"/>
                                      </p:to>
                                    </p:set>
                                    <p:animEffect transition="in" filter="fade">
                                      <p:cBhvr>
                                        <p:cTn id="32" dur="500"/>
                                        <p:tgtEl>
                                          <p:spTgt spid="243"/>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38"/>
                                        </p:tgtEl>
                                        <p:attrNameLst>
                                          <p:attrName>style.visibility</p:attrName>
                                        </p:attrNameLst>
                                      </p:cBhvr>
                                      <p:to>
                                        <p:strVal val="visible"/>
                                      </p:to>
                                    </p:set>
                                    <p:animEffect transition="in" filter="fade">
                                      <p:cBhvr>
                                        <p:cTn id="37" dur="500"/>
                                        <p:tgtEl>
                                          <p:spTgt spid="238"/>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244"/>
                                        </p:tgtEl>
                                        <p:attrNameLst>
                                          <p:attrName>style.visibility</p:attrName>
                                        </p:attrNameLst>
                                      </p:cBhvr>
                                      <p:to>
                                        <p:strVal val="visible"/>
                                      </p:to>
                                    </p:set>
                                    <p:animEffect transition="in" filter="fade">
                                      <p:cBhvr>
                                        <p:cTn id="42" dur="500"/>
                                        <p:tgtEl>
                                          <p:spTgt spid="244"/>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239"/>
                                        </p:tgtEl>
                                        <p:attrNameLst>
                                          <p:attrName>style.visibility</p:attrName>
                                        </p:attrNameLst>
                                      </p:cBhvr>
                                      <p:to>
                                        <p:strVal val="visible"/>
                                      </p:to>
                                    </p:set>
                                    <p:animEffect transition="in" filter="fade">
                                      <p:cBhvr>
                                        <p:cTn id="47" dur="500"/>
                                        <p:tgtEl>
                                          <p:spTgt spid="239"/>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245"/>
                                        </p:tgtEl>
                                        <p:attrNameLst>
                                          <p:attrName>style.visibility</p:attrName>
                                        </p:attrNameLst>
                                      </p:cBhvr>
                                      <p:to>
                                        <p:strVal val="visible"/>
                                      </p:to>
                                    </p:set>
                                    <p:animEffect transition="in" filter="fade">
                                      <p:cBhvr>
                                        <p:cTn id="52" dur="500"/>
                                        <p:tgtEl>
                                          <p:spTgt spid="245"/>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240"/>
                                        </p:tgtEl>
                                        <p:attrNameLst>
                                          <p:attrName>style.visibility</p:attrName>
                                        </p:attrNameLst>
                                      </p:cBhvr>
                                      <p:to>
                                        <p:strVal val="visible"/>
                                      </p:to>
                                    </p:set>
                                    <p:animEffect transition="in" filter="fade">
                                      <p:cBhvr>
                                        <p:cTn id="57" dur="500"/>
                                        <p:tgtEl>
                                          <p:spTgt spid="240"/>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246"/>
                                        </p:tgtEl>
                                        <p:attrNameLst>
                                          <p:attrName>style.visibility</p:attrName>
                                        </p:attrNameLst>
                                      </p:cBhvr>
                                      <p:to>
                                        <p:strVal val="visible"/>
                                      </p:to>
                                    </p:set>
                                    <p:animEffect transition="in" filter="fade">
                                      <p:cBhvr>
                                        <p:cTn id="62" dur="500"/>
                                        <p:tgtEl>
                                          <p:spTgt spid="2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earson">
  <a:themeElements>
    <a:clrScheme name="Pearson colors">
      <a:dk1>
        <a:srgbClr val="000000"/>
      </a:dk1>
      <a:lt1>
        <a:srgbClr val="D4EAE4"/>
      </a:lt1>
      <a:dk2>
        <a:srgbClr val="007FA3"/>
      </a:dk2>
      <a:lt2>
        <a:srgbClr val="003057"/>
      </a:lt2>
      <a:accent1>
        <a:srgbClr val="D2DB0E"/>
      </a:accent1>
      <a:accent2>
        <a:srgbClr val="12B2A6"/>
      </a:accent2>
      <a:accent3>
        <a:srgbClr val="DB0020"/>
      </a:accent3>
      <a:accent4>
        <a:srgbClr val="9E007E"/>
      </a:accent4>
      <a:accent5>
        <a:srgbClr val="EA7600"/>
      </a:accent5>
      <a:accent6>
        <a:srgbClr val="005A70"/>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TotalTime>
  <Words>1513</Words>
  <Application>Microsoft Office PowerPoint</Application>
  <PresentationFormat>Widescreen</PresentationFormat>
  <Paragraphs>188</Paragraphs>
  <Slides>9</Slides>
  <Notes>9</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9</vt:i4>
      </vt:variant>
    </vt:vector>
  </HeadingPairs>
  <TitlesOfParts>
    <vt:vector size="17" baseType="lpstr">
      <vt:lpstr>Arial</vt:lpstr>
      <vt:lpstr>Noto Sans Symbols</vt:lpstr>
      <vt:lpstr>Open Sans</vt:lpstr>
      <vt:lpstr>Rockwell</vt:lpstr>
      <vt:lpstr>Rokkitt</vt:lpstr>
      <vt:lpstr>Times New Roman</vt:lpstr>
      <vt:lpstr>Simple Light</vt:lpstr>
      <vt:lpstr>Pearson</vt:lpstr>
      <vt:lpstr>Grammar B2 future forms</vt:lpstr>
      <vt:lpstr>There are many different ways we can talk about the future. </vt:lpstr>
      <vt:lpstr>Function: When do we use them?</vt:lpstr>
      <vt:lpstr>Function: When do we use them?</vt:lpstr>
      <vt:lpstr>Function: When do we use them?</vt:lpstr>
      <vt:lpstr>Function: When do we use them?</vt:lpstr>
      <vt:lpstr>Form: How do we make these structures?</vt:lpstr>
      <vt:lpstr>Form: How do we make these structures?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Robinson, Timothy</dc:creator>
  <cp:lastModifiedBy>Muszynski, Daniel</cp:lastModifiedBy>
  <cp:revision>10</cp:revision>
  <dcterms:modified xsi:type="dcterms:W3CDTF">2019-12-05T10:54:37Z</dcterms:modified>
</cp:coreProperties>
</file>